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1" r:id="rId4"/>
  </p:sldMasterIdLst>
  <p:notesMasterIdLst>
    <p:notesMasterId r:id="rId24"/>
  </p:notesMasterIdLst>
  <p:handoutMasterIdLst>
    <p:handoutMasterId r:id="rId25"/>
  </p:handoutMasterIdLst>
  <p:sldIdLst>
    <p:sldId id="291" r:id="rId5"/>
    <p:sldId id="270" r:id="rId6"/>
    <p:sldId id="333" r:id="rId7"/>
    <p:sldId id="294" r:id="rId8"/>
    <p:sldId id="337" r:id="rId9"/>
    <p:sldId id="271" r:id="rId10"/>
    <p:sldId id="295" r:id="rId11"/>
    <p:sldId id="293" r:id="rId12"/>
    <p:sldId id="299" r:id="rId13"/>
    <p:sldId id="275" r:id="rId14"/>
    <p:sldId id="296" r:id="rId15"/>
    <p:sldId id="331" r:id="rId16"/>
    <p:sldId id="298" r:id="rId17"/>
    <p:sldId id="302" r:id="rId18"/>
    <p:sldId id="301" r:id="rId19"/>
    <p:sldId id="328" r:id="rId20"/>
    <p:sldId id="276" r:id="rId21"/>
    <p:sldId id="297" r:id="rId22"/>
    <p:sldId id="339" r:id="rId23"/>
  </p:sldIdLst>
  <p:sldSz cx="12192000" cy="6858000"/>
  <p:notesSz cx="9296400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FFE181"/>
    <a:srgbClr val="FFFEF3"/>
    <a:srgbClr val="131418"/>
    <a:srgbClr val="B2C2F8"/>
    <a:srgbClr val="DDE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574" autoAdjust="0"/>
  </p:normalViewPr>
  <p:slideViewPr>
    <p:cSldViewPr snapToGrid="0">
      <p:cViewPr varScale="1">
        <p:scale>
          <a:sx n="114" d="100"/>
          <a:sy n="114" d="100"/>
        </p:scale>
        <p:origin x="186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2424" y="1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9243BF-5E1A-49FC-9465-3F76EBBC42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85EB15-6A99-4668-A0FA-C06211BBCEC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284E0B5-5A08-4878-90A1-94001D3B7D1E}" type="datetimeFigureOut">
              <a:rPr lang="en-US" smtClean="0"/>
              <a:t>1/15/2025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939CEC-3AB8-4B30-B060-1663F1A0C2E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AC174A-1593-49C8-95C6-1D458341512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767439D-880B-41BB-BC66-AD11EBCC08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171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FD28DB0-09F6-4366-A211-0FA9A757C8BD}" type="datetimeFigureOut">
              <a:rPr lang="en-US" noProof="0" smtClean="0"/>
              <a:t>1/15/2025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3DCE8F5-1341-475C-BF40-2E24D91E8058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06497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46408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77351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65653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03113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36952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US" noProof="0" smtClean="0"/>
              <a:t>17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92168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F5904-4B46-4C2D-BEA7-751EA391523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D1394-CCC1-45EC-BD7D-51046D203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992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F5904-4B46-4C2D-BEA7-751EA391523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D1394-CCC1-45EC-BD7D-51046D203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481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F5904-4B46-4C2D-BEA7-751EA391523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D1394-CCC1-45EC-BD7D-51046D203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2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F63C6AD2-C991-4548-924C-6CC660667895}"/>
              </a:ext>
            </a:extLst>
          </p:cNvPr>
          <p:cNvSpPr/>
          <p:nvPr userDrawn="1"/>
        </p:nvSpPr>
        <p:spPr>
          <a:xfrm>
            <a:off x="0" y="4837454"/>
            <a:ext cx="12192000" cy="20247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0" y="1"/>
            <a:ext cx="12191999" cy="4837454"/>
          </a:xfrm>
          <a:solidFill>
            <a:schemeClr val="bg1">
              <a:lumMod val="95000"/>
            </a:schemeClr>
          </a:solidFill>
        </p:spPr>
        <p:txBody>
          <a:bodyPr lIns="360000" tIns="360000" anchor="t"/>
          <a:lstStyle>
            <a:lvl1pPr marL="0" indent="0" algn="l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17704" y="5211721"/>
            <a:ext cx="4371792" cy="1128778"/>
          </a:xfrm>
        </p:spPr>
        <p:txBody>
          <a:bodyPr anchor="b"/>
          <a:lstStyle>
            <a:lvl1pPr algn="l">
              <a:defRPr sz="4000"/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29" name="Group 28" title="Paper Picture Frame">
            <a:extLst>
              <a:ext uri="{FF2B5EF4-FFF2-40B4-BE49-F238E27FC236}">
                <a16:creationId xmlns:a16="http://schemas.microsoft.com/office/drawing/2014/main" id="{677AFB22-6742-41C4-82FB-C4AE9A030367}"/>
              </a:ext>
            </a:extLst>
          </p:cNvPr>
          <p:cNvGrpSpPr/>
          <p:nvPr userDrawn="1"/>
        </p:nvGrpSpPr>
        <p:grpSpPr>
          <a:xfrm rot="21295767">
            <a:off x="5213054" y="1125704"/>
            <a:ext cx="3474160" cy="4337342"/>
            <a:chOff x="4636201" y="-1745975"/>
            <a:chExt cx="3474160" cy="4337342"/>
          </a:xfrm>
        </p:grpSpPr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D8B2DCC-383E-4DE2-8D64-D0FDAAAFBD66}"/>
                </a:ext>
              </a:extLst>
            </p:cNvPr>
            <p:cNvSpPr/>
            <p:nvPr userDrawn="1"/>
          </p:nvSpPr>
          <p:spPr>
            <a:xfrm rot="5400000">
              <a:off x="4813604" y="-705389"/>
              <a:ext cx="3220061" cy="337345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BB3C4F0-6068-487E-B600-33DB85DB06FD}"/>
                </a:ext>
              </a:extLst>
            </p:cNvPr>
            <p:cNvSpPr/>
            <p:nvPr userDrawn="1"/>
          </p:nvSpPr>
          <p:spPr>
            <a:xfrm>
              <a:off x="4636201" y="-1745975"/>
              <a:ext cx="3220061" cy="3910358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2D0CD35-6F93-431A-997D-F16BD6DEDEE6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 rot="21295767">
            <a:off x="5415274" y="1374875"/>
            <a:ext cx="2736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5461705" y="5313140"/>
            <a:ext cx="2178405" cy="1120015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32" name="Group 31" title="Paper Picture Frame">
            <a:extLst>
              <a:ext uri="{FF2B5EF4-FFF2-40B4-BE49-F238E27FC236}">
                <a16:creationId xmlns:a16="http://schemas.microsoft.com/office/drawing/2014/main" id="{66FB9647-A9A4-4596-ABCF-E53AFFCAFB9F}"/>
              </a:ext>
            </a:extLst>
          </p:cNvPr>
          <p:cNvGrpSpPr/>
          <p:nvPr userDrawn="1"/>
        </p:nvGrpSpPr>
        <p:grpSpPr>
          <a:xfrm>
            <a:off x="8294018" y="401177"/>
            <a:ext cx="2847409" cy="3554872"/>
            <a:chOff x="12781483" y="-1318991"/>
            <a:chExt cx="3132150" cy="3910359"/>
          </a:xfrm>
        </p:grpSpPr>
        <p:sp>
          <p:nvSpPr>
            <p:cNvPr id="26" name="Parallelogram 25">
              <a:extLst>
                <a:ext uri="{FF2B5EF4-FFF2-40B4-BE49-F238E27FC236}">
                  <a16:creationId xmlns:a16="http://schemas.microsoft.com/office/drawing/2014/main" id="{D6736371-3F18-4CDB-9DA9-9261F0E208A2}"/>
                </a:ext>
              </a:extLst>
            </p:cNvPr>
            <p:cNvSpPr/>
            <p:nvPr userDrawn="1"/>
          </p:nvSpPr>
          <p:spPr>
            <a:xfrm rot="5400000">
              <a:off x="12941422" y="-380844"/>
              <a:ext cx="2903066" cy="3041357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9506654-1D1A-4961-B4A5-37A49D6CA565}"/>
                </a:ext>
              </a:extLst>
            </p:cNvPr>
            <p:cNvSpPr/>
            <p:nvPr userDrawn="1"/>
          </p:nvSpPr>
          <p:spPr>
            <a:xfrm>
              <a:off x="12781483" y="-1318991"/>
              <a:ext cx="2903066" cy="3525408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C367D40-BB87-4803-BDBA-AC460F1244D6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8481972" y="577143"/>
            <a:ext cx="2242416" cy="2360438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>
            <a:noAutofit/>
          </a:bodyPr>
          <a:lstStyle>
            <a:lvl1pPr marL="0" indent="0" algn="ctr">
              <a:buNone/>
              <a:defRPr lang="en-ZA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3525" lvl="0" indent="-263525" algn="ctr"/>
            <a:r>
              <a:rPr lang="en-US" noProof="0" dirty="0"/>
              <a:t>Insert Photo or Drag &amp; Drop your Photo</a:t>
            </a:r>
          </a:p>
        </p:txBody>
      </p:sp>
      <p:grpSp>
        <p:nvGrpSpPr>
          <p:cNvPr id="33" name="Group 32" title="Paper Picture Frame">
            <a:extLst>
              <a:ext uri="{FF2B5EF4-FFF2-40B4-BE49-F238E27FC236}">
                <a16:creationId xmlns:a16="http://schemas.microsoft.com/office/drawing/2014/main" id="{8E420E19-DB68-48C3-A1A6-532E242347B9}"/>
              </a:ext>
            </a:extLst>
          </p:cNvPr>
          <p:cNvGrpSpPr/>
          <p:nvPr userDrawn="1"/>
        </p:nvGrpSpPr>
        <p:grpSpPr>
          <a:xfrm rot="182524">
            <a:off x="8625708" y="3010143"/>
            <a:ext cx="2699564" cy="3418505"/>
            <a:chOff x="8372395" y="-1103087"/>
            <a:chExt cx="2969520" cy="3760355"/>
          </a:xfrm>
        </p:grpSpPr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4995FC4C-C131-4103-8A8B-43882EF084F5}"/>
                </a:ext>
              </a:extLst>
            </p:cNvPr>
            <p:cNvSpPr/>
            <p:nvPr userDrawn="1"/>
          </p:nvSpPr>
          <p:spPr>
            <a:xfrm rot="16200000" flipH="1">
              <a:off x="8437722" y="-150836"/>
              <a:ext cx="2742777" cy="287343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196844A-D143-4ECC-8931-C09D2B29B259}"/>
                </a:ext>
              </a:extLst>
            </p:cNvPr>
            <p:cNvSpPr/>
            <p:nvPr userDrawn="1"/>
          </p:nvSpPr>
          <p:spPr>
            <a:xfrm>
              <a:off x="8599138" y="-1103087"/>
              <a:ext cx="2742777" cy="3330757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BC2FA13-02E5-4A0C-BA55-439D723E00C8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 rot="182524">
            <a:off x="9041958" y="3196542"/>
            <a:ext cx="2118605" cy="223011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>
            <a:noAutofit/>
          </a:bodyPr>
          <a:lstStyle>
            <a:lvl1pPr marL="0" indent="0" algn="ctr">
              <a:buNone/>
              <a:defRPr lang="en-ZA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3525" lvl="0" indent="-263525" algn="ctr"/>
            <a:r>
              <a:rPr lang="en-US" noProof="0" dirty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2338753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andom with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252000" y="252000"/>
            <a:ext cx="11687999" cy="5855878"/>
          </a:xfrm>
          <a:solidFill>
            <a:schemeClr val="bg1">
              <a:lumMod val="95000"/>
            </a:schemeClr>
          </a:solidFill>
        </p:spPr>
        <p:txBody>
          <a:bodyPr lIns="360000" tIns="360000" anchor="t"/>
          <a:lstStyle>
            <a:lvl1pPr marL="0" indent="0" algn="l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grpSp>
        <p:nvGrpSpPr>
          <p:cNvPr id="29" name="Group 28" title="Paper Picture Frame">
            <a:extLst>
              <a:ext uri="{FF2B5EF4-FFF2-40B4-BE49-F238E27FC236}">
                <a16:creationId xmlns:a16="http://schemas.microsoft.com/office/drawing/2014/main" id="{677AFB22-6742-41C4-82FB-C4AE9A030367}"/>
              </a:ext>
            </a:extLst>
          </p:cNvPr>
          <p:cNvGrpSpPr/>
          <p:nvPr userDrawn="1"/>
        </p:nvGrpSpPr>
        <p:grpSpPr>
          <a:xfrm rot="21295767">
            <a:off x="602957" y="1125704"/>
            <a:ext cx="3474160" cy="4337342"/>
            <a:chOff x="4636201" y="-1745975"/>
            <a:chExt cx="3474160" cy="4337342"/>
          </a:xfrm>
        </p:grpSpPr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D8B2DCC-383E-4DE2-8D64-D0FDAAAFBD66}"/>
                </a:ext>
              </a:extLst>
            </p:cNvPr>
            <p:cNvSpPr/>
            <p:nvPr userDrawn="1"/>
          </p:nvSpPr>
          <p:spPr>
            <a:xfrm rot="5400000">
              <a:off x="4813604" y="-705389"/>
              <a:ext cx="3220061" cy="337345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BB3C4F0-6068-487E-B600-33DB85DB06FD}"/>
                </a:ext>
              </a:extLst>
            </p:cNvPr>
            <p:cNvSpPr/>
            <p:nvPr userDrawn="1"/>
          </p:nvSpPr>
          <p:spPr>
            <a:xfrm>
              <a:off x="4636201" y="-1745975"/>
              <a:ext cx="3220061" cy="3910358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2D0CD35-6F93-431A-997D-F16BD6DEDEE6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 rot="21295767">
            <a:off x="805177" y="1374875"/>
            <a:ext cx="2736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grpSp>
        <p:nvGrpSpPr>
          <p:cNvPr id="32" name="Group 31" title="Paper Picture Frame">
            <a:extLst>
              <a:ext uri="{FF2B5EF4-FFF2-40B4-BE49-F238E27FC236}">
                <a16:creationId xmlns:a16="http://schemas.microsoft.com/office/drawing/2014/main" id="{66FB9647-A9A4-4596-ABCF-E53AFFCAFB9F}"/>
              </a:ext>
            </a:extLst>
          </p:cNvPr>
          <p:cNvGrpSpPr/>
          <p:nvPr userDrawn="1"/>
        </p:nvGrpSpPr>
        <p:grpSpPr>
          <a:xfrm>
            <a:off x="3683921" y="401177"/>
            <a:ext cx="2847409" cy="3554872"/>
            <a:chOff x="12781483" y="-1318991"/>
            <a:chExt cx="3132150" cy="3910359"/>
          </a:xfrm>
        </p:grpSpPr>
        <p:sp>
          <p:nvSpPr>
            <p:cNvPr id="26" name="Parallelogram 25">
              <a:extLst>
                <a:ext uri="{FF2B5EF4-FFF2-40B4-BE49-F238E27FC236}">
                  <a16:creationId xmlns:a16="http://schemas.microsoft.com/office/drawing/2014/main" id="{D6736371-3F18-4CDB-9DA9-9261F0E208A2}"/>
                </a:ext>
              </a:extLst>
            </p:cNvPr>
            <p:cNvSpPr/>
            <p:nvPr userDrawn="1"/>
          </p:nvSpPr>
          <p:spPr>
            <a:xfrm rot="5400000">
              <a:off x="12941422" y="-380844"/>
              <a:ext cx="2903066" cy="3041357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9506654-1D1A-4961-B4A5-37A49D6CA565}"/>
                </a:ext>
              </a:extLst>
            </p:cNvPr>
            <p:cNvSpPr/>
            <p:nvPr userDrawn="1"/>
          </p:nvSpPr>
          <p:spPr>
            <a:xfrm>
              <a:off x="12781483" y="-1318991"/>
              <a:ext cx="2903066" cy="3525408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C367D40-BB87-4803-BDBA-AC460F1244D6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3871875" y="577143"/>
            <a:ext cx="2242416" cy="2360438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>
            <a:noAutofit/>
          </a:bodyPr>
          <a:lstStyle>
            <a:lvl1pPr marL="0" indent="0" algn="ctr">
              <a:buNone/>
              <a:defRPr lang="en-ZA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3525" lvl="0" indent="-263525" algn="ctr"/>
            <a:r>
              <a:rPr lang="en-US" noProof="0" dirty="0"/>
              <a:t>Insert Photo or Drag &amp; Drop your Photo</a:t>
            </a:r>
          </a:p>
        </p:txBody>
      </p:sp>
      <p:grpSp>
        <p:nvGrpSpPr>
          <p:cNvPr id="33" name="Group 32" title="Paper Picture Frame">
            <a:extLst>
              <a:ext uri="{FF2B5EF4-FFF2-40B4-BE49-F238E27FC236}">
                <a16:creationId xmlns:a16="http://schemas.microsoft.com/office/drawing/2014/main" id="{8E420E19-DB68-48C3-A1A6-532E242347B9}"/>
              </a:ext>
            </a:extLst>
          </p:cNvPr>
          <p:cNvGrpSpPr/>
          <p:nvPr userDrawn="1"/>
        </p:nvGrpSpPr>
        <p:grpSpPr>
          <a:xfrm rot="182524">
            <a:off x="4015611" y="3010143"/>
            <a:ext cx="2699564" cy="3418505"/>
            <a:chOff x="8372395" y="-1103087"/>
            <a:chExt cx="2969520" cy="3760355"/>
          </a:xfrm>
        </p:grpSpPr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4995FC4C-C131-4103-8A8B-43882EF084F5}"/>
                </a:ext>
              </a:extLst>
            </p:cNvPr>
            <p:cNvSpPr/>
            <p:nvPr userDrawn="1"/>
          </p:nvSpPr>
          <p:spPr>
            <a:xfrm rot="16200000" flipH="1">
              <a:off x="8437722" y="-150836"/>
              <a:ext cx="2742777" cy="287343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196844A-D143-4ECC-8931-C09D2B29B259}"/>
                </a:ext>
              </a:extLst>
            </p:cNvPr>
            <p:cNvSpPr/>
            <p:nvPr userDrawn="1"/>
          </p:nvSpPr>
          <p:spPr>
            <a:xfrm>
              <a:off x="8599138" y="-1103087"/>
              <a:ext cx="2742777" cy="3330757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BC2FA13-02E5-4A0C-BA55-439D723E00C8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 rot="182524">
            <a:off x="4431861" y="3196542"/>
            <a:ext cx="2118605" cy="223011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>
            <a:noAutofit/>
          </a:bodyPr>
          <a:lstStyle>
            <a:lvl1pPr marL="0" indent="0" algn="ctr">
              <a:buNone/>
              <a:defRPr lang="en-ZA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3525" lvl="0" indent="-263525" algn="ctr"/>
            <a:r>
              <a:rPr lang="en-US" noProof="0" dirty="0"/>
              <a:t>Insert Photo or Drag &amp; Drop your Photo</a:t>
            </a:r>
          </a:p>
        </p:txBody>
      </p:sp>
      <p:grpSp>
        <p:nvGrpSpPr>
          <p:cNvPr id="30" name="Group 29" title="Paper Picture Frame">
            <a:extLst>
              <a:ext uri="{FF2B5EF4-FFF2-40B4-BE49-F238E27FC236}">
                <a16:creationId xmlns:a16="http://schemas.microsoft.com/office/drawing/2014/main" id="{E9ADE087-1486-4770-813C-22EC3610B7BE}"/>
              </a:ext>
            </a:extLst>
          </p:cNvPr>
          <p:cNvGrpSpPr/>
          <p:nvPr userDrawn="1"/>
        </p:nvGrpSpPr>
        <p:grpSpPr>
          <a:xfrm>
            <a:off x="6620442" y="973226"/>
            <a:ext cx="3474160" cy="4337342"/>
            <a:chOff x="4636201" y="-1745975"/>
            <a:chExt cx="3474160" cy="4337342"/>
          </a:xfrm>
        </p:grpSpPr>
        <p:sp>
          <p:nvSpPr>
            <p:cNvPr id="31" name="Parallelogram 30">
              <a:extLst>
                <a:ext uri="{FF2B5EF4-FFF2-40B4-BE49-F238E27FC236}">
                  <a16:creationId xmlns:a16="http://schemas.microsoft.com/office/drawing/2014/main" id="{B00AEFCF-4740-4F96-9450-1BE17A80E83E}"/>
                </a:ext>
              </a:extLst>
            </p:cNvPr>
            <p:cNvSpPr/>
            <p:nvPr userDrawn="1"/>
          </p:nvSpPr>
          <p:spPr>
            <a:xfrm rot="5400000">
              <a:off x="4813604" y="-705389"/>
              <a:ext cx="3220061" cy="337345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D267AE62-00A1-412E-84B7-92F55C4F65F0}"/>
                </a:ext>
              </a:extLst>
            </p:cNvPr>
            <p:cNvSpPr/>
            <p:nvPr userDrawn="1"/>
          </p:nvSpPr>
          <p:spPr>
            <a:xfrm>
              <a:off x="4636201" y="-1745975"/>
              <a:ext cx="3220061" cy="3910358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7" name="Picture Placeholder 17">
            <a:extLst>
              <a:ext uri="{FF2B5EF4-FFF2-40B4-BE49-F238E27FC236}">
                <a16:creationId xmlns:a16="http://schemas.microsoft.com/office/drawing/2014/main" id="{4A10A739-AEE8-47CE-9B61-6428138D8C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22662" y="1222397"/>
            <a:ext cx="2736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Font typeface="Arial" panose="020B0604020202020204" pitchFamily="34" charset="0"/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grpSp>
        <p:nvGrpSpPr>
          <p:cNvPr id="38" name="Group 37" title="Paper Picture Frame">
            <a:extLst>
              <a:ext uri="{FF2B5EF4-FFF2-40B4-BE49-F238E27FC236}">
                <a16:creationId xmlns:a16="http://schemas.microsoft.com/office/drawing/2014/main" id="{DABF8768-C8D1-4A82-A805-C5F5506C58BC}"/>
              </a:ext>
            </a:extLst>
          </p:cNvPr>
          <p:cNvGrpSpPr/>
          <p:nvPr userDrawn="1"/>
        </p:nvGrpSpPr>
        <p:grpSpPr>
          <a:xfrm rot="21371983">
            <a:off x="9482263" y="3024706"/>
            <a:ext cx="2454149" cy="3107732"/>
            <a:chOff x="8372395" y="-1103087"/>
            <a:chExt cx="2969520" cy="3760355"/>
          </a:xfrm>
        </p:grpSpPr>
        <p:sp>
          <p:nvSpPr>
            <p:cNvPr id="39" name="Parallelogram 38">
              <a:extLst>
                <a:ext uri="{FF2B5EF4-FFF2-40B4-BE49-F238E27FC236}">
                  <a16:creationId xmlns:a16="http://schemas.microsoft.com/office/drawing/2014/main" id="{FE4F63D7-193C-4BF1-AA6A-0CC6255B54E1}"/>
                </a:ext>
              </a:extLst>
            </p:cNvPr>
            <p:cNvSpPr/>
            <p:nvPr userDrawn="1"/>
          </p:nvSpPr>
          <p:spPr>
            <a:xfrm rot="16200000" flipH="1">
              <a:off x="8437722" y="-150836"/>
              <a:ext cx="2742777" cy="287343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012AACF3-CD28-4F7B-9D0A-793661FA87CD}"/>
                </a:ext>
              </a:extLst>
            </p:cNvPr>
            <p:cNvSpPr/>
            <p:nvPr userDrawn="1"/>
          </p:nvSpPr>
          <p:spPr>
            <a:xfrm>
              <a:off x="8599138" y="-1103087"/>
              <a:ext cx="2742777" cy="3330757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41" name="Picture Placeholder 19">
            <a:extLst>
              <a:ext uri="{FF2B5EF4-FFF2-40B4-BE49-F238E27FC236}">
                <a16:creationId xmlns:a16="http://schemas.microsoft.com/office/drawing/2014/main" id="{6EC1D360-C4E2-4C91-AF9E-7AF1E6EC12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rot="21371983">
            <a:off x="9822213" y="3201538"/>
            <a:ext cx="1926005" cy="2027373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>
            <a:noAutofit/>
          </a:bodyPr>
          <a:lstStyle>
            <a:lvl1pPr marL="0" indent="0" algn="ctr">
              <a:buNone/>
              <a:defRPr lang="en-ZA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3525" lvl="0" indent="-263525" algn="ctr"/>
            <a:r>
              <a:rPr lang="en-US" noProof="0" dirty="0"/>
              <a:t>Insert Photo or Drag &amp; Drop your Photo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938908-8151-4852-9D34-4A0EABB5D1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-300000">
            <a:off x="963681" y="4376844"/>
            <a:ext cx="2736000" cy="495300"/>
          </a:xfrm>
        </p:spPr>
        <p:txBody>
          <a:bodyPr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04BE0EB4-E211-48E7-8CE9-238F14C8B1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80000">
            <a:off x="4369313" y="5528337"/>
            <a:ext cx="2079980" cy="247763"/>
          </a:xfrm>
        </p:spPr>
        <p:txBody>
          <a:bodyPr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1AFF39C-F3E3-438F-A3D2-1A0DB25498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2662" y="4210036"/>
            <a:ext cx="2736000" cy="495300"/>
          </a:xfrm>
        </p:spPr>
        <p:txBody>
          <a:bodyPr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2890AC8F-E5E5-4784-8192-85E10FEC1D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-240000">
            <a:off x="9902901" y="5285017"/>
            <a:ext cx="1912579" cy="247763"/>
          </a:xfrm>
        </p:spPr>
        <p:txBody>
          <a:bodyPr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9116EB9-0069-42F5-8A98-F976EF6538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288775">
            <a:off x="9437688" y="577850"/>
            <a:ext cx="2071687" cy="1335088"/>
          </a:xfrm>
          <a:prstGeom prst="wedgeRoundRectCallout">
            <a:avLst>
              <a:gd name="adj1" fmla="val -30641"/>
              <a:gd name="adj2" fmla="val 65354"/>
              <a:gd name="adj3" fmla="val 16667"/>
            </a:avLst>
          </a:prstGeom>
          <a:solidFill>
            <a:schemeClr val="tx1"/>
          </a:solidFill>
        </p:spPr>
        <p:txBody>
          <a:bodyPr lIns="72000" anchor="ctr"/>
          <a:lstStyle>
            <a:lvl1pPr marL="0" indent="0" algn="ctr">
              <a:buNone/>
              <a:defRPr sz="1600" b="1" i="1">
                <a:solidFill>
                  <a:schemeClr val="bg1"/>
                </a:solidFill>
                <a:latin typeface="+mj-lt"/>
              </a:defRPr>
            </a:lvl1pPr>
            <a:lvl2pPr marL="263525" indent="0">
              <a:buNone/>
              <a:defRPr>
                <a:solidFill>
                  <a:schemeClr val="bg1"/>
                </a:solidFill>
              </a:defRPr>
            </a:lvl2pPr>
            <a:lvl3pPr marL="536575" indent="0">
              <a:buNone/>
              <a:defRPr>
                <a:solidFill>
                  <a:schemeClr val="bg1"/>
                </a:solidFill>
              </a:defRPr>
            </a:lvl3pPr>
            <a:lvl4pPr marL="811213" indent="0">
              <a:buNone/>
              <a:defRPr>
                <a:solidFill>
                  <a:schemeClr val="bg1"/>
                </a:solidFill>
              </a:defRPr>
            </a:lvl4pPr>
            <a:lvl5pPr marL="10747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Say Something!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FEE5F91-F850-4990-8BAE-FC47F35EF61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9436D6D-4FD1-4228-BC50-045577FE7D6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C25069-8666-439B-A4BB-A10D9B15F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654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andom grid 11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2D0CD35-6F93-431A-997D-F16BD6DEDEE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 flipH="1">
            <a:off x="2988000" y="3716886"/>
            <a:ext cx="288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0BC9BE-C312-4619-AEBF-24C21F704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F2D66-B264-4D7C-814F-A8F0575B7C2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09B8E-E3FF-48B0-AE11-1D123D3437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2AE70F6C-C123-4AD4-828A-49FBA72A0FD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 flipH="1">
            <a:off x="6156000" y="1269000"/>
            <a:ext cx="2160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3" name="Picture Placeholder 17">
            <a:extLst>
              <a:ext uri="{FF2B5EF4-FFF2-40B4-BE49-F238E27FC236}">
                <a16:creationId xmlns:a16="http://schemas.microsoft.com/office/drawing/2014/main" id="{13FCE36B-BAA2-42E5-8BAF-73725A60855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 flipH="1">
            <a:off x="4013200" y="1574200"/>
            <a:ext cx="1854800" cy="18548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6" name="Picture Placeholder 17">
            <a:extLst>
              <a:ext uri="{FF2B5EF4-FFF2-40B4-BE49-F238E27FC236}">
                <a16:creationId xmlns:a16="http://schemas.microsoft.com/office/drawing/2014/main" id="{9F03173D-6456-49F0-AEBE-29F680CC01F1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 flipH="1">
            <a:off x="1764000" y="3716886"/>
            <a:ext cx="936000" cy="1248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8" name="Picture Placeholder 17">
            <a:extLst>
              <a:ext uri="{FF2B5EF4-FFF2-40B4-BE49-F238E27FC236}">
                <a16:creationId xmlns:a16="http://schemas.microsoft.com/office/drawing/2014/main" id="{AB5FAB3E-720D-4639-B757-17D40918629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 flipH="1">
            <a:off x="6156000" y="4424886"/>
            <a:ext cx="2160000" cy="1452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9" name="Picture Placeholder 17">
            <a:extLst>
              <a:ext uri="{FF2B5EF4-FFF2-40B4-BE49-F238E27FC236}">
                <a16:creationId xmlns:a16="http://schemas.microsoft.com/office/drawing/2014/main" id="{8065AFC5-5095-498F-96E5-C33DB7DE3E3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flipH="1">
            <a:off x="2285200" y="2338522"/>
            <a:ext cx="1440000" cy="10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40" name="Picture Placeholder 17">
            <a:extLst>
              <a:ext uri="{FF2B5EF4-FFF2-40B4-BE49-F238E27FC236}">
                <a16:creationId xmlns:a16="http://schemas.microsoft.com/office/drawing/2014/main" id="{81AEA7A2-5016-48D0-9A9F-38F676D380F1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 flipH="1">
            <a:off x="8604000" y="2878522"/>
            <a:ext cx="936000" cy="1248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42" name="Picture Placeholder 17">
            <a:extLst>
              <a:ext uri="{FF2B5EF4-FFF2-40B4-BE49-F238E27FC236}">
                <a16:creationId xmlns:a16="http://schemas.microsoft.com/office/drawing/2014/main" id="{7106428B-90DC-44C2-B74F-394F47A5D02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 flipH="1">
            <a:off x="8604000" y="4418786"/>
            <a:ext cx="1080000" cy="10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44" name="Picture Placeholder 17">
            <a:extLst>
              <a:ext uri="{FF2B5EF4-FFF2-40B4-BE49-F238E27FC236}">
                <a16:creationId xmlns:a16="http://schemas.microsoft.com/office/drawing/2014/main" id="{1FE93498-9D95-47A7-B1C1-5F8AA73FB61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8604000" y="1512000"/>
            <a:ext cx="1440000" cy="10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45" name="Picture Placeholder 17">
            <a:extLst>
              <a:ext uri="{FF2B5EF4-FFF2-40B4-BE49-F238E27FC236}">
                <a16:creationId xmlns:a16="http://schemas.microsoft.com/office/drawing/2014/main" id="{12969B3E-3263-45D2-A063-7A137696399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9828000" y="2878522"/>
            <a:ext cx="540000" cy="54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0" rIns="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Pic</a:t>
            </a:r>
          </a:p>
        </p:txBody>
      </p:sp>
      <p:sp>
        <p:nvSpPr>
          <p:cNvPr id="46" name="Picture Placeholder 17">
            <a:extLst>
              <a:ext uri="{FF2B5EF4-FFF2-40B4-BE49-F238E27FC236}">
                <a16:creationId xmlns:a16="http://schemas.microsoft.com/office/drawing/2014/main" id="{0693B163-3210-4BA5-8F2F-C3C8C816C1C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 flipH="1">
            <a:off x="938800" y="4418786"/>
            <a:ext cx="540000" cy="54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0" rIns="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Pic</a:t>
            </a:r>
          </a:p>
        </p:txBody>
      </p:sp>
    </p:spTree>
    <p:extLst>
      <p:ext uri="{BB962C8B-B14F-4D97-AF65-F5344CB8AC3E}">
        <p14:creationId xmlns:p14="http://schemas.microsoft.com/office/powerpoint/2010/main" val="447265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arallelogram 16">
            <a:extLst>
              <a:ext uri="{FF2B5EF4-FFF2-40B4-BE49-F238E27FC236}">
                <a16:creationId xmlns:a16="http://schemas.microsoft.com/office/drawing/2014/main" id="{F0886619-BEB9-42DC-803D-74D33640AF82}"/>
              </a:ext>
            </a:extLst>
          </p:cNvPr>
          <p:cNvSpPr/>
          <p:nvPr userDrawn="1"/>
        </p:nvSpPr>
        <p:spPr>
          <a:xfrm rot="5400000">
            <a:off x="3951843" y="1843045"/>
            <a:ext cx="4714491" cy="4939072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31C3E67-BB2B-4CEA-AB69-532143A95E92}"/>
              </a:ext>
            </a:extLst>
          </p:cNvPr>
          <p:cNvSpPr/>
          <p:nvPr userDrawn="1"/>
        </p:nvSpPr>
        <p:spPr>
          <a:xfrm>
            <a:off x="3738755" y="319523"/>
            <a:ext cx="4714491" cy="5725155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Picture Placeholder 17">
            <a:extLst>
              <a:ext uri="{FF2B5EF4-FFF2-40B4-BE49-F238E27FC236}">
                <a16:creationId xmlns:a16="http://schemas.microsoft.com/office/drawing/2014/main" id="{4A10A739-AEE8-47CE-9B61-6428138D8C22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 flipH="1">
            <a:off x="4080000" y="658589"/>
            <a:ext cx="4032000" cy="4212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1AFF39C-F3E3-438F-A3D2-1A0DB25498BE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080001" y="5073932"/>
            <a:ext cx="4031999" cy="737233"/>
          </a:xfrm>
        </p:spPr>
        <p:txBody>
          <a:bodyPr anchor="ctr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0BC9BE-C312-4619-AEBF-24C21F704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39999"/>
            <a:ext cx="3028700" cy="1415335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F2D66-B264-4D7C-814F-A8F0575B7C2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09B8E-E3FF-48B0-AE11-1D123D3437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ACF814D-5E9D-4331-8EF5-399B1D3A9A0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6401" y="2159000"/>
            <a:ext cx="3032299" cy="294334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DFD76CC2-E913-40E2-A504-17F9C46765E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83254" y="2159000"/>
            <a:ext cx="3032299" cy="294334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5419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 Tow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 14">
            <a:extLst>
              <a:ext uri="{FF2B5EF4-FFF2-40B4-BE49-F238E27FC236}">
                <a16:creationId xmlns:a16="http://schemas.microsoft.com/office/drawing/2014/main" id="{AD8B2DCC-383E-4DE2-8D64-D0FDAAAFBD66}"/>
              </a:ext>
            </a:extLst>
          </p:cNvPr>
          <p:cNvSpPr/>
          <p:nvPr userDrawn="1"/>
        </p:nvSpPr>
        <p:spPr>
          <a:xfrm rot="16200000" flipH="1">
            <a:off x="2079980" y="2514407"/>
            <a:ext cx="3220061" cy="3373452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BB3C4F0-6068-487E-B600-33DB85DB06FD}"/>
              </a:ext>
            </a:extLst>
          </p:cNvPr>
          <p:cNvSpPr/>
          <p:nvPr userDrawn="1"/>
        </p:nvSpPr>
        <p:spPr>
          <a:xfrm>
            <a:off x="2156676" y="1473821"/>
            <a:ext cx="3220061" cy="3910358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2D0CD35-6F93-431A-997D-F16BD6DEDEE6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 flipH="1">
            <a:off x="2398706" y="1722992"/>
            <a:ext cx="2736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1" name="Parallelogram 30">
            <a:extLst>
              <a:ext uri="{FF2B5EF4-FFF2-40B4-BE49-F238E27FC236}">
                <a16:creationId xmlns:a16="http://schemas.microsoft.com/office/drawing/2014/main" id="{B00AEFCF-4740-4F96-9450-1BE17A80E83E}"/>
              </a:ext>
            </a:extLst>
          </p:cNvPr>
          <p:cNvSpPr/>
          <p:nvPr userDrawn="1"/>
        </p:nvSpPr>
        <p:spPr>
          <a:xfrm rot="5400000">
            <a:off x="6993402" y="2514408"/>
            <a:ext cx="3220061" cy="3373452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267AE62-00A1-412E-84B7-92F55C4F65F0}"/>
              </a:ext>
            </a:extLst>
          </p:cNvPr>
          <p:cNvSpPr/>
          <p:nvPr userDrawn="1"/>
        </p:nvSpPr>
        <p:spPr>
          <a:xfrm>
            <a:off x="6815999" y="1473822"/>
            <a:ext cx="3220061" cy="3910358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Picture Placeholder 17">
            <a:extLst>
              <a:ext uri="{FF2B5EF4-FFF2-40B4-BE49-F238E27FC236}">
                <a16:creationId xmlns:a16="http://schemas.microsoft.com/office/drawing/2014/main" id="{4A10A739-AEE8-47CE-9B61-6428138D8C22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 flipH="1">
            <a:off x="7018219" y="1722993"/>
            <a:ext cx="2736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938908-8151-4852-9D34-4A0EABB5D11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398706" y="4710631"/>
            <a:ext cx="2736000" cy="495300"/>
          </a:xfrm>
        </p:spPr>
        <p:txBody>
          <a:bodyPr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1AFF39C-F3E3-438F-A3D2-1A0DB25498BE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018219" y="4710632"/>
            <a:ext cx="2736000" cy="495300"/>
          </a:xfrm>
        </p:spPr>
        <p:txBody>
          <a:bodyPr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9116EB9-0069-42F5-8A98-F976EF65381F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9520313" y="1254680"/>
            <a:ext cx="2071687" cy="828985"/>
          </a:xfrm>
          <a:prstGeom prst="wedgeRoundRectCallout">
            <a:avLst>
              <a:gd name="adj1" fmla="val -68649"/>
              <a:gd name="adj2" fmla="val 50034"/>
              <a:gd name="adj3" fmla="val 16667"/>
            </a:avLst>
          </a:prstGeom>
          <a:solidFill>
            <a:schemeClr val="tx1"/>
          </a:solidFill>
        </p:spPr>
        <p:txBody>
          <a:bodyPr lIns="72000" anchor="ctr"/>
          <a:lstStyle>
            <a:lvl1pPr marL="0" indent="0" algn="ctr">
              <a:buNone/>
              <a:defRPr sz="1600" b="1" i="1">
                <a:solidFill>
                  <a:schemeClr val="bg1"/>
                </a:solidFill>
                <a:latin typeface="+mj-lt"/>
              </a:defRPr>
            </a:lvl1pPr>
            <a:lvl2pPr marL="263525" indent="0">
              <a:buNone/>
              <a:defRPr>
                <a:solidFill>
                  <a:schemeClr val="bg1"/>
                </a:solidFill>
              </a:defRPr>
            </a:lvl2pPr>
            <a:lvl3pPr marL="536575" indent="0">
              <a:buNone/>
              <a:defRPr>
                <a:solidFill>
                  <a:schemeClr val="bg1"/>
                </a:solidFill>
              </a:defRPr>
            </a:lvl3pPr>
            <a:lvl4pPr marL="811213" indent="0">
              <a:buNone/>
              <a:defRPr>
                <a:solidFill>
                  <a:schemeClr val="bg1"/>
                </a:solidFill>
              </a:defRPr>
            </a:lvl4pPr>
            <a:lvl5pPr marL="10747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Photo #2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0BC9BE-C312-4619-AEBF-24C21F704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F2D66-B264-4D7C-814F-A8F0575B7C2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09B8E-E3FF-48B0-AE11-1D123D3437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77034241-072A-4514-B8D2-CB772358F09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1429" y="4129296"/>
            <a:ext cx="2071687" cy="828985"/>
          </a:xfrm>
          <a:prstGeom prst="wedgeRoundRectCallout">
            <a:avLst>
              <a:gd name="adj1" fmla="val 66830"/>
              <a:gd name="adj2" fmla="val -55674"/>
              <a:gd name="adj3" fmla="val 16667"/>
            </a:avLst>
          </a:prstGeom>
          <a:solidFill>
            <a:schemeClr val="tx1"/>
          </a:solidFill>
        </p:spPr>
        <p:txBody>
          <a:bodyPr lIns="72000" anchor="ctr"/>
          <a:lstStyle>
            <a:lvl1pPr marL="0" indent="0" algn="ctr">
              <a:buNone/>
              <a:defRPr sz="1600" b="1" i="1">
                <a:solidFill>
                  <a:schemeClr val="bg1"/>
                </a:solidFill>
                <a:latin typeface="+mj-lt"/>
              </a:defRPr>
            </a:lvl1pPr>
            <a:lvl2pPr marL="263525" indent="0">
              <a:buNone/>
              <a:defRPr>
                <a:solidFill>
                  <a:schemeClr val="bg1"/>
                </a:solidFill>
              </a:defRPr>
            </a:lvl2pPr>
            <a:lvl3pPr marL="536575" indent="0">
              <a:buNone/>
              <a:defRPr>
                <a:solidFill>
                  <a:schemeClr val="bg1"/>
                </a:solidFill>
              </a:defRPr>
            </a:lvl3pPr>
            <a:lvl4pPr marL="811213" indent="0">
              <a:buNone/>
              <a:defRPr>
                <a:solidFill>
                  <a:schemeClr val="bg1"/>
                </a:solidFill>
              </a:defRPr>
            </a:lvl4pPr>
            <a:lvl5pPr marL="10747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Photo #1</a:t>
            </a:r>
          </a:p>
        </p:txBody>
      </p:sp>
    </p:spTree>
    <p:extLst>
      <p:ext uri="{BB962C8B-B14F-4D97-AF65-F5344CB8AC3E}">
        <p14:creationId xmlns:p14="http://schemas.microsoft.com/office/powerpoint/2010/main" val="40993242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 Tow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 14">
            <a:extLst>
              <a:ext uri="{FF2B5EF4-FFF2-40B4-BE49-F238E27FC236}">
                <a16:creationId xmlns:a16="http://schemas.microsoft.com/office/drawing/2014/main" id="{AD8B2DCC-383E-4DE2-8D64-D0FDAAAFBD66}"/>
              </a:ext>
            </a:extLst>
          </p:cNvPr>
          <p:cNvSpPr/>
          <p:nvPr userDrawn="1"/>
        </p:nvSpPr>
        <p:spPr>
          <a:xfrm rot="16200000" flipH="1">
            <a:off x="2079980" y="2514407"/>
            <a:ext cx="3220061" cy="3373452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BB3C4F0-6068-487E-B600-33DB85DB06FD}"/>
              </a:ext>
            </a:extLst>
          </p:cNvPr>
          <p:cNvSpPr/>
          <p:nvPr userDrawn="1"/>
        </p:nvSpPr>
        <p:spPr>
          <a:xfrm>
            <a:off x="2156676" y="1473821"/>
            <a:ext cx="3220061" cy="3910358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2D0CD35-6F93-431A-997D-F16BD6DEDEE6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 flipH="1">
            <a:off x="2398706" y="1722992"/>
            <a:ext cx="2736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1" name="Parallelogram 30">
            <a:extLst>
              <a:ext uri="{FF2B5EF4-FFF2-40B4-BE49-F238E27FC236}">
                <a16:creationId xmlns:a16="http://schemas.microsoft.com/office/drawing/2014/main" id="{B00AEFCF-4740-4F96-9450-1BE17A80E83E}"/>
              </a:ext>
            </a:extLst>
          </p:cNvPr>
          <p:cNvSpPr/>
          <p:nvPr userDrawn="1"/>
        </p:nvSpPr>
        <p:spPr>
          <a:xfrm rot="5400000">
            <a:off x="6993402" y="2514408"/>
            <a:ext cx="3220061" cy="3373452"/>
          </a:xfrm>
          <a:prstGeom prst="parallelogram">
            <a:avLst>
              <a:gd name="adj" fmla="val 12608"/>
            </a:avLst>
          </a:prstGeom>
          <a:gradFill>
            <a:gsLst>
              <a:gs pos="11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>
            <a:softEdge rad="317500"/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267AE62-00A1-412E-84B7-92F55C4F65F0}"/>
              </a:ext>
            </a:extLst>
          </p:cNvPr>
          <p:cNvSpPr/>
          <p:nvPr userDrawn="1"/>
        </p:nvSpPr>
        <p:spPr>
          <a:xfrm>
            <a:off x="6815999" y="1473822"/>
            <a:ext cx="3220061" cy="3910358"/>
          </a:xfrm>
          <a:prstGeom prst="roundRect">
            <a:avLst>
              <a:gd name="adj" fmla="val 454"/>
            </a:avLst>
          </a:prstGeom>
          <a:blipFill dpi="0"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4000"/>
                      </a14:imgEffect>
                      <a14:imgEffect>
                        <a14:saturation sat="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20000" sy="20000" flip="xy" algn="tl"/>
          </a:blipFill>
          <a:ln>
            <a:noFill/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>
            <a:bevelT w="127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Picture Placeholder 17">
            <a:extLst>
              <a:ext uri="{FF2B5EF4-FFF2-40B4-BE49-F238E27FC236}">
                <a16:creationId xmlns:a16="http://schemas.microsoft.com/office/drawing/2014/main" id="{4A10A739-AEE8-47CE-9B61-6428138D8C22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 flipH="1">
            <a:off x="7018219" y="1722993"/>
            <a:ext cx="2736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938908-8151-4852-9D34-4A0EABB5D11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398706" y="4710631"/>
            <a:ext cx="2736000" cy="495300"/>
          </a:xfrm>
        </p:spPr>
        <p:txBody>
          <a:bodyPr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1AFF39C-F3E3-438F-A3D2-1A0DB25498BE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018219" y="4710632"/>
            <a:ext cx="2736000" cy="495300"/>
          </a:xfrm>
        </p:spPr>
        <p:txBody>
          <a:bodyPr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9116EB9-0069-42F5-8A98-F976EF65381F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9000219" y="645314"/>
            <a:ext cx="2071687" cy="828985"/>
          </a:xfrm>
          <a:prstGeom prst="wedgeRoundRectCallout">
            <a:avLst>
              <a:gd name="adj1" fmla="val -41676"/>
              <a:gd name="adj2" fmla="val 88334"/>
              <a:gd name="adj3" fmla="val 16667"/>
            </a:avLst>
          </a:prstGeom>
          <a:solidFill>
            <a:schemeClr val="tx1"/>
          </a:solidFill>
        </p:spPr>
        <p:txBody>
          <a:bodyPr lIns="72000" anchor="ctr"/>
          <a:lstStyle>
            <a:lvl1pPr marL="0" indent="0" algn="ctr">
              <a:buNone/>
              <a:defRPr sz="1600" b="1" i="1">
                <a:solidFill>
                  <a:schemeClr val="bg1"/>
                </a:solidFill>
                <a:latin typeface="+mj-lt"/>
              </a:defRPr>
            </a:lvl1pPr>
            <a:lvl2pPr marL="263525" indent="0">
              <a:buNone/>
              <a:defRPr>
                <a:solidFill>
                  <a:schemeClr val="bg1"/>
                </a:solidFill>
              </a:defRPr>
            </a:lvl2pPr>
            <a:lvl3pPr marL="536575" indent="0">
              <a:buNone/>
              <a:defRPr>
                <a:solidFill>
                  <a:schemeClr val="bg1"/>
                </a:solidFill>
              </a:defRPr>
            </a:lvl3pPr>
            <a:lvl4pPr marL="811213" indent="0">
              <a:buNone/>
              <a:defRPr>
                <a:solidFill>
                  <a:schemeClr val="bg1"/>
                </a:solidFill>
              </a:defRPr>
            </a:lvl4pPr>
            <a:lvl5pPr marL="10747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Photo #2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F2D66-B264-4D7C-814F-A8F0575B7C2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09B8E-E3FF-48B0-AE11-1D123D3437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6" name="Text Placeholder 12">
            <a:extLst>
              <a:ext uri="{FF2B5EF4-FFF2-40B4-BE49-F238E27FC236}">
                <a16:creationId xmlns:a16="http://schemas.microsoft.com/office/drawing/2014/main" id="{77034241-072A-4514-B8D2-CB772358F09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20096" y="645314"/>
            <a:ext cx="2071687" cy="828985"/>
          </a:xfrm>
          <a:prstGeom prst="wedgeRoundRectCallout">
            <a:avLst>
              <a:gd name="adj1" fmla="val 38631"/>
              <a:gd name="adj2" fmla="val 95993"/>
              <a:gd name="adj3" fmla="val 16667"/>
            </a:avLst>
          </a:prstGeom>
          <a:solidFill>
            <a:schemeClr val="tx1"/>
          </a:solidFill>
        </p:spPr>
        <p:txBody>
          <a:bodyPr lIns="72000" anchor="ctr"/>
          <a:lstStyle>
            <a:lvl1pPr marL="0" indent="0" algn="ctr">
              <a:buNone/>
              <a:defRPr sz="1600" b="1" i="1">
                <a:solidFill>
                  <a:schemeClr val="bg1"/>
                </a:solidFill>
                <a:latin typeface="+mj-lt"/>
              </a:defRPr>
            </a:lvl1pPr>
            <a:lvl2pPr marL="263525" indent="0">
              <a:buNone/>
              <a:defRPr>
                <a:solidFill>
                  <a:schemeClr val="bg1"/>
                </a:solidFill>
              </a:defRPr>
            </a:lvl2pPr>
            <a:lvl3pPr marL="536575" indent="0">
              <a:buNone/>
              <a:defRPr>
                <a:solidFill>
                  <a:schemeClr val="bg1"/>
                </a:solidFill>
              </a:defRPr>
            </a:lvl3pPr>
            <a:lvl4pPr marL="811213" indent="0">
              <a:buNone/>
              <a:defRPr>
                <a:solidFill>
                  <a:schemeClr val="bg1"/>
                </a:solidFill>
              </a:defRPr>
            </a:lvl4pPr>
            <a:lvl5pPr marL="10747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Photo #1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010F92-FE15-43F8-AA38-02CE149B7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49727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ndom grid 11 Photos (no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2D0CD35-6F93-431A-997D-F16BD6DEDEE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 flipH="1">
            <a:off x="2988000" y="3361286"/>
            <a:ext cx="288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F2D66-B264-4D7C-814F-A8F0575B7C2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09B8E-E3FF-48B0-AE11-1D123D3437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2AE70F6C-C123-4AD4-828A-49FBA72A0FD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 flipH="1">
            <a:off x="6156000" y="913400"/>
            <a:ext cx="2160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3" name="Picture Placeholder 17">
            <a:extLst>
              <a:ext uri="{FF2B5EF4-FFF2-40B4-BE49-F238E27FC236}">
                <a16:creationId xmlns:a16="http://schemas.microsoft.com/office/drawing/2014/main" id="{13FCE36B-BAA2-42E5-8BAF-73725A60855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 flipH="1">
            <a:off x="4013200" y="1218600"/>
            <a:ext cx="1854800" cy="18548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6" name="Picture Placeholder 17">
            <a:extLst>
              <a:ext uri="{FF2B5EF4-FFF2-40B4-BE49-F238E27FC236}">
                <a16:creationId xmlns:a16="http://schemas.microsoft.com/office/drawing/2014/main" id="{9F03173D-6456-49F0-AEBE-29F680CC01F1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 flipH="1">
            <a:off x="1764000" y="3361286"/>
            <a:ext cx="936000" cy="1248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8" name="Picture Placeholder 17">
            <a:extLst>
              <a:ext uri="{FF2B5EF4-FFF2-40B4-BE49-F238E27FC236}">
                <a16:creationId xmlns:a16="http://schemas.microsoft.com/office/drawing/2014/main" id="{AB5FAB3E-720D-4639-B757-17D40918629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 flipH="1">
            <a:off x="6156000" y="4069286"/>
            <a:ext cx="2160000" cy="1452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9" name="Picture Placeholder 17">
            <a:extLst>
              <a:ext uri="{FF2B5EF4-FFF2-40B4-BE49-F238E27FC236}">
                <a16:creationId xmlns:a16="http://schemas.microsoft.com/office/drawing/2014/main" id="{8065AFC5-5095-498F-96E5-C33DB7DE3E3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flipH="1">
            <a:off x="2285200" y="1982922"/>
            <a:ext cx="1440000" cy="10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40" name="Picture Placeholder 17">
            <a:extLst>
              <a:ext uri="{FF2B5EF4-FFF2-40B4-BE49-F238E27FC236}">
                <a16:creationId xmlns:a16="http://schemas.microsoft.com/office/drawing/2014/main" id="{81AEA7A2-5016-48D0-9A9F-38F676D380F1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 flipH="1">
            <a:off x="8604000" y="2522922"/>
            <a:ext cx="936000" cy="1248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42" name="Picture Placeholder 17">
            <a:extLst>
              <a:ext uri="{FF2B5EF4-FFF2-40B4-BE49-F238E27FC236}">
                <a16:creationId xmlns:a16="http://schemas.microsoft.com/office/drawing/2014/main" id="{7106428B-90DC-44C2-B74F-394F47A5D02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 flipH="1">
            <a:off x="8604000" y="4063186"/>
            <a:ext cx="1080000" cy="10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44" name="Picture Placeholder 17">
            <a:extLst>
              <a:ext uri="{FF2B5EF4-FFF2-40B4-BE49-F238E27FC236}">
                <a16:creationId xmlns:a16="http://schemas.microsoft.com/office/drawing/2014/main" id="{1FE93498-9D95-47A7-B1C1-5F8AA73FB61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8604000" y="1156400"/>
            <a:ext cx="1440000" cy="10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45" name="Picture Placeholder 17">
            <a:extLst>
              <a:ext uri="{FF2B5EF4-FFF2-40B4-BE49-F238E27FC236}">
                <a16:creationId xmlns:a16="http://schemas.microsoft.com/office/drawing/2014/main" id="{12969B3E-3263-45D2-A063-7A137696399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9828000" y="2522922"/>
            <a:ext cx="540000" cy="54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0" rIns="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Pic</a:t>
            </a:r>
          </a:p>
        </p:txBody>
      </p:sp>
      <p:sp>
        <p:nvSpPr>
          <p:cNvPr id="46" name="Picture Placeholder 17">
            <a:extLst>
              <a:ext uri="{FF2B5EF4-FFF2-40B4-BE49-F238E27FC236}">
                <a16:creationId xmlns:a16="http://schemas.microsoft.com/office/drawing/2014/main" id="{0693B163-3210-4BA5-8F2F-C3C8C816C1C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 flipH="1">
            <a:off x="938800" y="4063186"/>
            <a:ext cx="540000" cy="54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0" rIns="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Pic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64DBF4-1457-49E9-8D57-2206C14FC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11355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12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2D0CD35-6F93-431A-997D-F16BD6DEDEE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 flipH="1">
            <a:off x="540000" y="3538675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0BC9BE-C312-4619-AEBF-24C21F704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F2D66-B264-4D7C-814F-A8F0575B7C2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09B8E-E3FF-48B0-AE11-1D123D3437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3" name="Picture Placeholder 17">
            <a:extLst>
              <a:ext uri="{FF2B5EF4-FFF2-40B4-BE49-F238E27FC236}">
                <a16:creationId xmlns:a16="http://schemas.microsoft.com/office/drawing/2014/main" id="{13FCE36B-BAA2-42E5-8BAF-73725A60855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 flipH="1">
            <a:off x="540000" y="1302475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55D9E1A3-E25D-44DF-9C7F-88BB88C2F5A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 flipH="1">
            <a:off x="2778000" y="3538675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17" name="Picture Placeholder 17">
            <a:extLst>
              <a:ext uri="{FF2B5EF4-FFF2-40B4-BE49-F238E27FC236}">
                <a16:creationId xmlns:a16="http://schemas.microsoft.com/office/drawing/2014/main" id="{60194B38-D5EB-4E6D-B645-ACAD7884DBE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 flipH="1">
            <a:off x="2778000" y="1302475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1C42802B-CA5A-46C0-B2EC-C2F3EDE5622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 flipH="1">
            <a:off x="5016000" y="3538675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21" name="Picture Placeholder 17">
            <a:extLst>
              <a:ext uri="{FF2B5EF4-FFF2-40B4-BE49-F238E27FC236}">
                <a16:creationId xmlns:a16="http://schemas.microsoft.com/office/drawing/2014/main" id="{0CF1ECCC-1CDA-4704-931C-44856CD73A1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flipH="1">
            <a:off x="5016000" y="1302475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83AFD9EA-EEBF-4DAA-A8FF-5AFDF34049FD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 flipH="1">
            <a:off x="7254000" y="3538675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23" name="Picture Placeholder 17">
            <a:extLst>
              <a:ext uri="{FF2B5EF4-FFF2-40B4-BE49-F238E27FC236}">
                <a16:creationId xmlns:a16="http://schemas.microsoft.com/office/drawing/2014/main" id="{77657464-B880-4475-B938-A52717FD55D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 flipH="1">
            <a:off x="7254000" y="1302475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24" name="Picture Placeholder 17">
            <a:extLst>
              <a:ext uri="{FF2B5EF4-FFF2-40B4-BE49-F238E27FC236}">
                <a16:creationId xmlns:a16="http://schemas.microsoft.com/office/drawing/2014/main" id="{70399DD2-B5F4-4309-91F3-10BCEAC660A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 flipH="1">
            <a:off x="9492000" y="3538675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25" name="Picture Placeholder 17">
            <a:extLst>
              <a:ext uri="{FF2B5EF4-FFF2-40B4-BE49-F238E27FC236}">
                <a16:creationId xmlns:a16="http://schemas.microsoft.com/office/drawing/2014/main" id="{BC1CEC01-89BF-4175-8272-31CE9D920476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9492000" y="1302475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12704629-F565-4077-A10D-E37F083644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88313" y="2869885"/>
            <a:ext cx="2071687" cy="622829"/>
          </a:xfrm>
          <a:prstGeom prst="wedgeRoundRectCallout">
            <a:avLst>
              <a:gd name="adj1" fmla="val -41676"/>
              <a:gd name="adj2" fmla="val 88334"/>
              <a:gd name="adj3" fmla="val 16667"/>
            </a:avLst>
          </a:prstGeom>
          <a:solidFill>
            <a:schemeClr val="tx1"/>
          </a:solidFill>
        </p:spPr>
        <p:txBody>
          <a:bodyPr lIns="72000" anchor="ctr"/>
          <a:lstStyle>
            <a:lvl1pPr marL="0" indent="0" algn="ctr">
              <a:buNone/>
              <a:defRPr sz="1600" b="1" i="1">
                <a:solidFill>
                  <a:schemeClr val="bg1"/>
                </a:solidFill>
                <a:latin typeface="+mj-lt"/>
              </a:defRPr>
            </a:lvl1pPr>
            <a:lvl2pPr marL="263525" indent="0">
              <a:buNone/>
              <a:defRPr>
                <a:solidFill>
                  <a:schemeClr val="bg1"/>
                </a:solidFill>
              </a:defRPr>
            </a:lvl2pPr>
            <a:lvl3pPr marL="536575" indent="0">
              <a:buNone/>
              <a:defRPr>
                <a:solidFill>
                  <a:schemeClr val="bg1"/>
                </a:solidFill>
              </a:defRPr>
            </a:lvl3pPr>
            <a:lvl4pPr marL="811213" indent="0">
              <a:buNone/>
              <a:defRPr>
                <a:solidFill>
                  <a:schemeClr val="bg1"/>
                </a:solidFill>
              </a:defRPr>
            </a:lvl4pPr>
            <a:lvl5pPr marL="10747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90A6C20-E6B7-4E39-BD17-6905BF38B5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2000" y="2869884"/>
            <a:ext cx="2071687" cy="622829"/>
          </a:xfrm>
          <a:prstGeom prst="wedgeRoundRectCallout">
            <a:avLst>
              <a:gd name="adj1" fmla="val 38631"/>
              <a:gd name="adj2" fmla="val 95993"/>
              <a:gd name="adj3" fmla="val 16667"/>
            </a:avLst>
          </a:prstGeom>
          <a:solidFill>
            <a:schemeClr val="tx1"/>
          </a:solidFill>
        </p:spPr>
        <p:txBody>
          <a:bodyPr lIns="72000" anchor="ctr"/>
          <a:lstStyle>
            <a:lvl1pPr marL="0" indent="0" algn="ctr">
              <a:buNone/>
              <a:defRPr sz="1600" b="1" i="1">
                <a:solidFill>
                  <a:schemeClr val="bg1"/>
                </a:solidFill>
                <a:latin typeface="+mj-lt"/>
              </a:defRPr>
            </a:lvl1pPr>
            <a:lvl2pPr marL="263525" indent="0">
              <a:buNone/>
              <a:defRPr>
                <a:solidFill>
                  <a:schemeClr val="bg1"/>
                </a:solidFill>
              </a:defRPr>
            </a:lvl2pPr>
            <a:lvl3pPr marL="536575" indent="0">
              <a:buNone/>
              <a:defRPr>
                <a:solidFill>
                  <a:schemeClr val="bg1"/>
                </a:solidFill>
              </a:defRPr>
            </a:lvl3pPr>
            <a:lvl4pPr marL="811213" indent="0">
              <a:buNone/>
              <a:defRPr>
                <a:solidFill>
                  <a:schemeClr val="bg1"/>
                </a:solidFill>
              </a:defRPr>
            </a:lvl4pPr>
            <a:lvl5pPr marL="107473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Photo Caption</a:t>
            </a:r>
          </a:p>
        </p:txBody>
      </p:sp>
    </p:spTree>
    <p:extLst>
      <p:ext uri="{BB962C8B-B14F-4D97-AF65-F5344CB8AC3E}">
        <p14:creationId xmlns:p14="http://schemas.microsoft.com/office/powerpoint/2010/main" val="1135799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F5904-4B46-4C2D-BEA7-751EA391523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D1394-CCC1-45EC-BD7D-51046D203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14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Grid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F2D66-B264-4D7C-814F-A8F0575B7C2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09B8E-E3FF-48B0-AE11-1D123D3437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3" name="Picture Placeholder 17">
            <a:extLst>
              <a:ext uri="{FF2B5EF4-FFF2-40B4-BE49-F238E27FC236}">
                <a16:creationId xmlns:a16="http://schemas.microsoft.com/office/drawing/2014/main" id="{13FCE36B-BAA2-42E5-8BAF-73725A60855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 flipH="1">
            <a:off x="540000" y="489674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17" name="Picture Placeholder 17">
            <a:extLst>
              <a:ext uri="{FF2B5EF4-FFF2-40B4-BE49-F238E27FC236}">
                <a16:creationId xmlns:a16="http://schemas.microsoft.com/office/drawing/2014/main" id="{60194B38-D5EB-4E6D-B645-ACAD7884DBE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 flipH="1">
            <a:off x="2778000" y="489674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21" name="Picture Placeholder 17">
            <a:extLst>
              <a:ext uri="{FF2B5EF4-FFF2-40B4-BE49-F238E27FC236}">
                <a16:creationId xmlns:a16="http://schemas.microsoft.com/office/drawing/2014/main" id="{0CF1ECCC-1CDA-4704-931C-44856CD73A1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flipH="1">
            <a:off x="5016000" y="489674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23" name="Picture Placeholder 17">
            <a:extLst>
              <a:ext uri="{FF2B5EF4-FFF2-40B4-BE49-F238E27FC236}">
                <a16:creationId xmlns:a16="http://schemas.microsoft.com/office/drawing/2014/main" id="{77657464-B880-4475-B938-A52717FD55D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 flipH="1">
            <a:off x="7254000" y="489674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25" name="Picture Placeholder 17">
            <a:extLst>
              <a:ext uri="{FF2B5EF4-FFF2-40B4-BE49-F238E27FC236}">
                <a16:creationId xmlns:a16="http://schemas.microsoft.com/office/drawing/2014/main" id="{BC1CEC01-89BF-4175-8272-31CE9D920476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9492000" y="489674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77FA6E5-55F2-4560-8FE1-BE530710E4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0000" y="2649674"/>
            <a:ext cx="2160000" cy="4953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3528C08E-7D0D-4AFB-B0E6-D4A343F5416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78000" y="2649674"/>
            <a:ext cx="2160000" cy="4953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82623F1A-A25F-40E8-8677-0800DF89A58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016000" y="2649674"/>
            <a:ext cx="2160000" cy="4953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73B9C81D-090D-488C-8373-C7DAE4EB8E7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54000" y="2649674"/>
            <a:ext cx="2160000" cy="4953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5E58E802-03DE-459C-8F94-F5F0839F244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492000" y="2649674"/>
            <a:ext cx="2160000" cy="4953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635D0261-C0A7-4103-BE60-C605E1F6C368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 flipH="1">
            <a:off x="540000" y="3232454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302E4867-120B-4B0B-9D4E-BD8255BA9937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 flipH="1">
            <a:off x="2778000" y="3232454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1F469D12-16FD-41F1-AC20-79B7EF0777F8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 flipH="1">
            <a:off x="5016000" y="3232454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2" name="Picture Placeholder 17">
            <a:extLst>
              <a:ext uri="{FF2B5EF4-FFF2-40B4-BE49-F238E27FC236}">
                <a16:creationId xmlns:a16="http://schemas.microsoft.com/office/drawing/2014/main" id="{5744C71D-7AA2-4292-A5C0-4CDAA24619FF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 flipH="1">
            <a:off x="7254000" y="3232454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4" name="Picture Placeholder 17">
            <a:extLst>
              <a:ext uri="{FF2B5EF4-FFF2-40B4-BE49-F238E27FC236}">
                <a16:creationId xmlns:a16="http://schemas.microsoft.com/office/drawing/2014/main" id="{68077812-195E-4C18-B06B-6A1125D9DE79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 flipH="1">
            <a:off x="9492000" y="3232454"/>
            <a:ext cx="2160000" cy="216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1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49712DCF-C937-42B8-AE87-D46105B119F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40000" y="5392454"/>
            <a:ext cx="2160000" cy="4953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221C3BCE-24E5-4F81-9978-069AC99149B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778000" y="5392454"/>
            <a:ext cx="2160000" cy="4953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77098CC4-798D-4781-A978-4293479EEB1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016000" y="5392454"/>
            <a:ext cx="2160000" cy="4953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108A2BC4-D5BD-4BA3-8576-84538244D30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254000" y="5392454"/>
            <a:ext cx="2160000" cy="4953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4ED042C7-87E5-41F8-8599-6B733A287B1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492000" y="5392454"/>
            <a:ext cx="2160000" cy="4953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600" b="1" i="1"/>
            </a:lvl1pPr>
            <a:lvl2pPr marL="263525" indent="0" algn="ctr">
              <a:buNone/>
              <a:defRPr/>
            </a:lvl2pPr>
            <a:lvl3pPr marL="536575" indent="0" algn="ctr">
              <a:buNone/>
              <a:defRPr/>
            </a:lvl3pPr>
            <a:lvl4pPr marL="811213" indent="0" algn="ctr">
              <a:buNone/>
              <a:defRPr/>
            </a:lvl4pPr>
            <a:lvl5pPr marL="1074738" indent="0" algn="ctr">
              <a:buNone/>
              <a:defRPr/>
            </a:lvl5pPr>
          </a:lstStyle>
          <a:p>
            <a:pPr lvl="0"/>
            <a:r>
              <a:rPr lang="en-US" noProof="0"/>
              <a:t>Photo Caption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16259F-6698-4B2A-AB30-07C302A2C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65485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130FAD59-3F97-4C89-954F-0FEC847807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000" y="246389"/>
            <a:ext cx="11687999" cy="586149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B21A9E-F346-45CA-928A-9714907B686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406906" y="763130"/>
            <a:ext cx="3376800" cy="4788000"/>
          </a:xfrm>
          <a:solidFill>
            <a:schemeClr val="bg1">
              <a:lumMod val="85000"/>
            </a:schemeClr>
          </a:solidFill>
          <a:ln w="31750">
            <a:solidFill>
              <a:schemeClr val="bg1">
                <a:lumMod val="65000"/>
              </a:schemeClr>
            </a:solidFill>
          </a:ln>
          <a:effectLst>
            <a:glow rad="266700">
              <a:schemeClr val="bg1">
                <a:alpha val="18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360000" rIns="36000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E8C9F2-AD9E-47B3-841F-A63EA593CE4B}"/>
              </a:ext>
            </a:extLst>
          </p:cNvPr>
          <p:cNvGrpSpPr/>
          <p:nvPr userDrawn="1"/>
        </p:nvGrpSpPr>
        <p:grpSpPr>
          <a:xfrm>
            <a:off x="3794310" y="107507"/>
            <a:ext cx="4603381" cy="6100707"/>
            <a:chOff x="3794310" y="378647"/>
            <a:chExt cx="4603381" cy="610070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0D94956-C0BC-4F67-9E1D-D85399D7E9FB}"/>
                </a:ext>
              </a:extLst>
            </p:cNvPr>
            <p:cNvSpPr/>
            <p:nvPr/>
          </p:nvSpPr>
          <p:spPr>
            <a:xfrm>
              <a:off x="4078709" y="686261"/>
              <a:ext cx="4034583" cy="5485478"/>
            </a:xfrm>
            <a:prstGeom prst="roundRect">
              <a:avLst>
                <a:gd name="adj" fmla="val 2715"/>
              </a:avLst>
            </a:pr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  <a:alpha val="50000"/>
                    </a:schemeClr>
                  </a:gs>
                  <a:gs pos="79637">
                    <a:schemeClr val="tx1">
                      <a:lumMod val="75000"/>
                      <a:lumOff val="25000"/>
                      <a:alpha val="50000"/>
                    </a:schemeClr>
                  </a:gs>
                  <a:gs pos="25682">
                    <a:schemeClr val="tx1">
                      <a:lumMod val="75000"/>
                      <a:lumOff val="25000"/>
                      <a:alpha val="50000"/>
                    </a:schemeClr>
                  </a:gs>
                  <a:gs pos="52200">
                    <a:srgbClr val="FBFCFE">
                      <a:alpha val="50000"/>
                    </a:srgbClr>
                  </a:gs>
                  <a:gs pos="100000">
                    <a:schemeClr val="bg1">
                      <a:alpha val="50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E561E08-3719-4AA1-BE98-77D9564076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9852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84DCF7A-7971-43EF-BBDA-F3F258CA14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188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A207F34-1FC3-4CF2-BBAD-A3E3772C6B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23643" y="378647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17292A6-14A4-4559-B322-F985189361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23860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46426C1-45E4-4AFF-B2B2-95DA5CF541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85196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7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AC0BC7E-EB74-4111-AB8F-92BFC0D336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46532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AB5CD8D-90A1-43A7-AFB8-EA69308A8E1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794310" y="985641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07B4DB7-BA63-4703-84DF-0E463D1A4632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173151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A55B81F-EAFC-433F-B617-48C3D5B3352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2338510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5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BACA1FD-C5E9-4F3C-98A0-3658DF2CC2E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476648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69E1077-677D-4F41-A1DC-44B5080F225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3552498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634F85F-043D-43A9-8082-53D45FD733E8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4159492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4ECFB6E-3213-4C32-82A7-3F639914A79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2945504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6566B10-589D-4268-AC4E-7C33B2A87CF2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5373480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ABF4B2B-EAE5-4D12-BB56-6A6CA834DD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9852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3F579DA-ECD6-4015-81BD-C47F5ACD20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188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B6F12E2-9154-46F3-AEB6-480AF2EE8E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23643" y="5841592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05D0976-3738-4503-93C8-D037664747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23860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90EE311-F8E6-4CB0-AEE8-3273485E02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85196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7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5ABB659-4D9A-454B-B673-57B2D90B01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46532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A18BB57-EE9A-438C-89BC-FDE45E8F0EE8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1124522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6155E43-F44E-4A54-82F7-8A3031DEE884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173151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9B27C31-08F1-4574-9C0E-A4303B6D9CC4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759929" y="2199629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chemeClr val="accent1">
                    <a:alpha val="26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B71E583-02BA-42A7-BFC8-4F1E014EDFA9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476648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C88EF08-0008-48B8-A289-2C48C3B369A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759929" y="3413617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886B212-2418-412F-B3F1-80DFD0A5DC5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4159492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8DCFECB-BFC0-4AEA-BBCA-7E95B42F7AC9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2945504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701CD97-CE7C-4970-900C-EA7EF247257C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5373480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E60BC9BE-C312-4619-AEBF-24C21F704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3028700" cy="13269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F2D66-B264-4D7C-814F-A8F0575B7C2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09B8E-E3FF-48B0-AE11-1D123D3437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0DC2403-3404-43F3-9D49-DE9C87D6FA9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6401" y="2159000"/>
            <a:ext cx="3032299" cy="294334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0" name="Text Placeholder 7">
            <a:extLst>
              <a:ext uri="{FF2B5EF4-FFF2-40B4-BE49-F238E27FC236}">
                <a16:creationId xmlns:a16="http://schemas.microsoft.com/office/drawing/2014/main" id="{F860DA48-8EA3-4B66-9769-15D580B5BD2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83254" y="2159000"/>
            <a:ext cx="3032299" cy="294334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91093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Photo all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38607BE4-4B3B-474D-8601-FEFFD2DF25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9" y="6567"/>
            <a:ext cx="12179564" cy="685143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B21A9E-F346-45CA-928A-9714907B686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406906" y="1034623"/>
            <a:ext cx="3376800" cy="4788000"/>
          </a:xfrm>
          <a:solidFill>
            <a:schemeClr val="bg1">
              <a:lumMod val="85000"/>
            </a:schemeClr>
          </a:solidFill>
          <a:ln w="31750">
            <a:solidFill>
              <a:schemeClr val="bg1">
                <a:lumMod val="65000"/>
              </a:schemeClr>
            </a:solidFill>
          </a:ln>
          <a:effectLst>
            <a:glow rad="266700">
              <a:schemeClr val="bg1">
                <a:alpha val="18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lIns="360000" rIns="36000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E8C9F2-AD9E-47B3-841F-A63EA593CE4B}"/>
              </a:ext>
            </a:extLst>
          </p:cNvPr>
          <p:cNvGrpSpPr/>
          <p:nvPr userDrawn="1"/>
        </p:nvGrpSpPr>
        <p:grpSpPr>
          <a:xfrm>
            <a:off x="3794310" y="379000"/>
            <a:ext cx="4603381" cy="6100707"/>
            <a:chOff x="3794310" y="378647"/>
            <a:chExt cx="4603381" cy="610070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0D94956-C0BC-4F67-9E1D-D85399D7E9FB}"/>
                </a:ext>
              </a:extLst>
            </p:cNvPr>
            <p:cNvSpPr/>
            <p:nvPr/>
          </p:nvSpPr>
          <p:spPr>
            <a:xfrm>
              <a:off x="4078709" y="686261"/>
              <a:ext cx="4034583" cy="5485478"/>
            </a:xfrm>
            <a:prstGeom prst="roundRect">
              <a:avLst>
                <a:gd name="adj" fmla="val 2715"/>
              </a:avLst>
            </a:pr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  <a:alpha val="50000"/>
                    </a:schemeClr>
                  </a:gs>
                  <a:gs pos="79637">
                    <a:schemeClr val="tx1">
                      <a:lumMod val="75000"/>
                      <a:lumOff val="25000"/>
                      <a:alpha val="50000"/>
                    </a:schemeClr>
                  </a:gs>
                  <a:gs pos="25682">
                    <a:schemeClr val="tx1">
                      <a:lumMod val="75000"/>
                      <a:lumOff val="25000"/>
                      <a:alpha val="50000"/>
                    </a:schemeClr>
                  </a:gs>
                  <a:gs pos="52200">
                    <a:srgbClr val="FBFCFE">
                      <a:alpha val="50000"/>
                    </a:srgbClr>
                  </a:gs>
                  <a:gs pos="100000">
                    <a:schemeClr val="bg1">
                      <a:alpha val="50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E561E08-3719-4AA1-BE98-77D9564076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9852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84DCF7A-7971-43EF-BBDA-F3F258CA14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188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A207F34-1FC3-4CF2-BBAD-A3E3772C6B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23643" y="378647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17292A6-14A4-4559-B322-F985189361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23860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46426C1-45E4-4AFF-B2B2-95DA5CF541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85196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7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AC0BC7E-EB74-4111-AB8F-92BFC0D336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46532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AB5CD8D-90A1-43A7-AFB8-EA69308A8E1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794310" y="985641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07B4DB7-BA63-4703-84DF-0E463D1A4632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173151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A55B81F-EAFC-433F-B617-48C3D5B3352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2338510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5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BACA1FD-C5E9-4F3C-98A0-3658DF2CC2E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476648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69E1077-677D-4F41-A1DC-44B5080F225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3552498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634F85F-043D-43A9-8082-53D45FD733E8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4159492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4ECFB6E-3213-4C32-82A7-3F639914A79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2945504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6566B10-589D-4268-AC4E-7C33B2A87CF2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5373480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ABF4B2B-EAE5-4D12-BB56-6A6CA834DD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9852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3F579DA-ECD6-4015-81BD-C47F5ACD20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188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B6F12E2-9154-46F3-AEB6-480AF2EE8E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23643" y="5841592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05D0976-3738-4503-93C8-D037664747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23860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90EE311-F8E6-4CB0-AEE8-3273485E02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85196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7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5ABB659-4D9A-454B-B673-57B2D90B01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46532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A18BB57-EE9A-438C-89BC-FDE45E8F0EE8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1124522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6155E43-F44E-4A54-82F7-8A3031DEE884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173151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9B27C31-08F1-4574-9C0E-A4303B6D9CC4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759929" y="2199629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chemeClr val="accent1">
                    <a:alpha val="26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B71E583-02BA-42A7-BFC8-4F1E014EDFA9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476648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C88EF08-0008-48B8-A289-2C48C3B369A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759929" y="3413617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886B212-2418-412F-B3F1-80DFD0A5DC5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4159492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8DCFECB-BFC0-4AEA-BBCA-7E95B42F7AC9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2945504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701CD97-CE7C-4970-900C-EA7EF247257C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5373480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E60BC9BE-C312-4619-AEBF-24C21F704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3028700" cy="13269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8BB2DDCC-3BD6-4037-85CD-1E1C54E54C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36401" y="2159000"/>
            <a:ext cx="3032299" cy="294334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94FD6DA6-351A-4974-8153-BE89B6CDEB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83254" y="2159000"/>
            <a:ext cx="3032299" cy="294334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8815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Resolution with a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9">
            <a:extLst>
              <a:ext uri="{FF2B5EF4-FFF2-40B4-BE49-F238E27FC236}">
                <a16:creationId xmlns:a16="http://schemas.microsoft.com/office/drawing/2014/main" id="{DB1B7584-C7DF-438B-9FE0-28AB91095F1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52000" y="252000"/>
            <a:ext cx="11687999" cy="5855878"/>
          </a:xfrm>
          <a:solidFill>
            <a:schemeClr val="tx1">
              <a:lumMod val="95000"/>
              <a:lumOff val="5000"/>
            </a:schemeClr>
          </a:solidFill>
        </p:spPr>
        <p:txBody>
          <a:bodyPr lIns="0" tIns="0" rIns="360000" bIns="360000" anchor="b"/>
          <a:lstStyle>
            <a:lvl1pPr marL="0" indent="0" algn="r">
              <a:buNone/>
              <a:defRPr sz="1600" i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B21A9E-F346-45CA-928A-9714907B686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022850" y="1606550"/>
            <a:ext cx="1987550" cy="2444750"/>
          </a:xfrm>
          <a:solidFill>
            <a:schemeClr val="bg1">
              <a:lumMod val="85000"/>
            </a:schemeClr>
          </a:solidFill>
          <a:ln w="31750">
            <a:noFill/>
          </a:ln>
          <a:effectLst/>
        </p:spPr>
        <p:txBody>
          <a:bodyPr lIns="360000" rIns="360000"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60BC9BE-C312-4619-AEBF-24C21F704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0"/>
            <a:ext cx="3028700" cy="13269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F2D66-B264-4D7C-814F-A8F0575B7C2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09B8E-E3FF-48B0-AE11-1D123D3437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01078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ption">
            <a:extLst>
              <a:ext uri="{FF2B5EF4-FFF2-40B4-BE49-F238E27FC236}">
                <a16:creationId xmlns:a16="http://schemas.microsoft.com/office/drawing/2014/main" id="{172090C5-61AC-430F-AA33-8EF3902C4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5434800"/>
            <a:ext cx="4221162" cy="396000"/>
          </a:xfrm>
          <a:solidFill>
            <a:schemeClr val="tx1"/>
          </a:solidFill>
        </p:spPr>
        <p:txBody>
          <a:bodyPr lIns="72000" tIns="7200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noProof="0"/>
              <a:t>Place your Image Caption Here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8C6E4D6F-39B5-4F71-BD4D-B8B2199512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52000" y="252000"/>
            <a:ext cx="11687999" cy="5855878"/>
          </a:xfrm>
          <a:solidFill>
            <a:schemeClr val="bg1">
              <a:lumMod val="95000"/>
            </a:schemeClr>
          </a:solidFill>
        </p:spPr>
        <p:txBody>
          <a:bodyPr lIns="360000" tIns="360000" anchor="t"/>
          <a:lstStyle>
            <a:lvl1pPr marL="0" indent="0" algn="l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10" name="Caption">
            <a:extLst>
              <a:ext uri="{FF2B5EF4-FFF2-40B4-BE49-F238E27FC236}">
                <a16:creationId xmlns:a16="http://schemas.microsoft.com/office/drawing/2014/main" id="{ADF600C8-C7A9-4CB2-B6C2-7F9ADEB7A4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000" y="5437070"/>
            <a:ext cx="4221162" cy="396000"/>
          </a:xfrm>
          <a:solidFill>
            <a:schemeClr val="tx1"/>
          </a:solidFill>
        </p:spPr>
        <p:txBody>
          <a:bodyPr lIns="72000" tIns="72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noProof="0"/>
              <a:t>Place your Image Caption Here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4AAE0B4-3A9A-450D-9515-1AF1FE1A967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2F68A1-83F1-4D70-9CE8-21E86663F3B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1C6143-D2F5-479E-AF3E-2784F41E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88077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FB784EBA-F0C5-4F6F-9426-185FBA239203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251999" y="252000"/>
            <a:ext cx="11687999" cy="5855878"/>
          </a:xfr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Your Video</a:t>
            </a:r>
          </a:p>
        </p:txBody>
      </p:sp>
      <p:sp>
        <p:nvSpPr>
          <p:cNvPr id="5" name="Caption">
            <a:extLst>
              <a:ext uri="{FF2B5EF4-FFF2-40B4-BE49-F238E27FC236}">
                <a16:creationId xmlns:a16="http://schemas.microsoft.com/office/drawing/2014/main" id="{172090C5-61AC-430F-AA33-8EF3902C4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5437070"/>
            <a:ext cx="4221162" cy="396000"/>
          </a:xfrm>
          <a:solidFill>
            <a:schemeClr val="tx1"/>
          </a:solidFill>
        </p:spPr>
        <p:txBody>
          <a:bodyPr lIns="72000" tIns="72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noProof="0"/>
              <a:t>Place your Image Caption Here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285355-479C-4B85-ACF6-DC70AE919D4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8AE7F3-DAD7-4B18-8E33-AACAF27A05D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D67953A-D47E-4083-8DBA-1E807BCC6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15801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F7CBC-CC93-4AB3-9D46-61075505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54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6" name="Subtitle">
            <a:extLst>
              <a:ext uri="{FF2B5EF4-FFF2-40B4-BE49-F238E27FC236}">
                <a16:creationId xmlns:a16="http://schemas.microsoft.com/office/drawing/2014/main" id="{152317FE-88B5-4D1F-AECF-DA69D6779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3" y="1080000"/>
            <a:ext cx="11471275" cy="360362"/>
          </a:xfrm>
        </p:spPr>
        <p:txBody>
          <a:bodyPr/>
          <a:lstStyle>
            <a:lvl1pPr marL="0" indent="0">
              <a:buNone/>
              <a:defRPr sz="2100"/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5580000" cy="4500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1250" y="1619250"/>
            <a:ext cx="5580000" cy="450056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979948-0D6A-4830-85D5-C39B643EDFA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853698-1496-415B-A791-C17C6B35712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428578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0363" y="1619250"/>
            <a:ext cx="5580000" cy="4500563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BF7CBC-CC93-4AB3-9D46-61075505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54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6" name="Subtitle">
            <a:extLst>
              <a:ext uri="{FF2B5EF4-FFF2-40B4-BE49-F238E27FC236}">
                <a16:creationId xmlns:a16="http://schemas.microsoft.com/office/drawing/2014/main" id="{152317FE-88B5-4D1F-AECF-DA69D6779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363" y="1080000"/>
            <a:ext cx="11471275" cy="360362"/>
          </a:xfrm>
        </p:spPr>
        <p:txBody>
          <a:bodyPr/>
          <a:lstStyle>
            <a:lvl1pPr marL="0" indent="0">
              <a:buNone/>
              <a:defRPr sz="2100"/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51638" y="1620000"/>
            <a:ext cx="5580000" cy="4500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6F57FD-ACD4-44CB-9888-789501B6AD4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CF9671-5246-4418-B8C6-1BFC8FD7E52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002334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F63C6AD2-C991-4548-924C-6CC660667895}"/>
              </a:ext>
            </a:extLst>
          </p:cNvPr>
          <p:cNvSpPr/>
          <p:nvPr userDrawn="1"/>
        </p:nvSpPr>
        <p:spPr>
          <a:xfrm>
            <a:off x="0" y="4837454"/>
            <a:ext cx="12192000" cy="202477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0" y="1"/>
            <a:ext cx="12191999" cy="4837454"/>
          </a:xfrm>
          <a:solidFill>
            <a:schemeClr val="bg1">
              <a:lumMod val="95000"/>
            </a:schemeClr>
          </a:solidFill>
        </p:spPr>
        <p:txBody>
          <a:bodyPr lIns="360000" tIns="360000" anchor="t"/>
          <a:lstStyle>
            <a:lvl1pPr marL="0" indent="0" algn="l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17704" y="5211721"/>
            <a:ext cx="2845036" cy="1128778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grpSp>
        <p:nvGrpSpPr>
          <p:cNvPr id="29" name="Group 28" title="Paper Picture Frame">
            <a:extLst>
              <a:ext uri="{FF2B5EF4-FFF2-40B4-BE49-F238E27FC236}">
                <a16:creationId xmlns:a16="http://schemas.microsoft.com/office/drawing/2014/main" id="{677AFB22-6742-41C4-82FB-C4AE9A030367}"/>
              </a:ext>
            </a:extLst>
          </p:cNvPr>
          <p:cNvGrpSpPr/>
          <p:nvPr userDrawn="1"/>
        </p:nvGrpSpPr>
        <p:grpSpPr>
          <a:xfrm rot="21295767">
            <a:off x="5213054" y="1125704"/>
            <a:ext cx="3474160" cy="4337342"/>
            <a:chOff x="4636201" y="-1745975"/>
            <a:chExt cx="3474160" cy="4337342"/>
          </a:xfrm>
        </p:grpSpPr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D8B2DCC-383E-4DE2-8D64-D0FDAAAFBD66}"/>
                </a:ext>
              </a:extLst>
            </p:cNvPr>
            <p:cNvSpPr/>
            <p:nvPr userDrawn="1"/>
          </p:nvSpPr>
          <p:spPr>
            <a:xfrm rot="5400000">
              <a:off x="4813604" y="-705389"/>
              <a:ext cx="3220061" cy="337345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BB3C4F0-6068-487E-B600-33DB85DB06FD}"/>
                </a:ext>
              </a:extLst>
            </p:cNvPr>
            <p:cNvSpPr/>
            <p:nvPr userDrawn="1"/>
          </p:nvSpPr>
          <p:spPr>
            <a:xfrm>
              <a:off x="4636201" y="-1745975"/>
              <a:ext cx="3220061" cy="3910358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2D0CD35-6F93-431A-997D-F16BD6DEDEE6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 rot="21295767">
            <a:off x="5415274" y="1374875"/>
            <a:ext cx="2736000" cy="288000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lIns="180000" rIns="180000"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Photo or Drag &amp; Drop your Photo</a:t>
            </a:r>
          </a:p>
        </p:txBody>
      </p:sp>
      <p:grpSp>
        <p:nvGrpSpPr>
          <p:cNvPr id="32" name="Group 31" title="Paper Picture Frame">
            <a:extLst>
              <a:ext uri="{FF2B5EF4-FFF2-40B4-BE49-F238E27FC236}">
                <a16:creationId xmlns:a16="http://schemas.microsoft.com/office/drawing/2014/main" id="{66FB9647-A9A4-4596-ABCF-E53AFFCAFB9F}"/>
              </a:ext>
            </a:extLst>
          </p:cNvPr>
          <p:cNvGrpSpPr/>
          <p:nvPr userDrawn="1"/>
        </p:nvGrpSpPr>
        <p:grpSpPr>
          <a:xfrm>
            <a:off x="8294018" y="401177"/>
            <a:ext cx="2847409" cy="3554872"/>
            <a:chOff x="12781483" y="-1318991"/>
            <a:chExt cx="3132150" cy="3910359"/>
          </a:xfrm>
        </p:grpSpPr>
        <p:sp>
          <p:nvSpPr>
            <p:cNvPr id="26" name="Parallelogram 25">
              <a:extLst>
                <a:ext uri="{FF2B5EF4-FFF2-40B4-BE49-F238E27FC236}">
                  <a16:creationId xmlns:a16="http://schemas.microsoft.com/office/drawing/2014/main" id="{D6736371-3F18-4CDB-9DA9-9261F0E208A2}"/>
                </a:ext>
              </a:extLst>
            </p:cNvPr>
            <p:cNvSpPr/>
            <p:nvPr userDrawn="1"/>
          </p:nvSpPr>
          <p:spPr>
            <a:xfrm rot="5400000">
              <a:off x="12941422" y="-380844"/>
              <a:ext cx="2903066" cy="3041357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9506654-1D1A-4961-B4A5-37A49D6CA565}"/>
                </a:ext>
              </a:extLst>
            </p:cNvPr>
            <p:cNvSpPr/>
            <p:nvPr userDrawn="1"/>
          </p:nvSpPr>
          <p:spPr>
            <a:xfrm>
              <a:off x="12781483" y="-1318991"/>
              <a:ext cx="2903066" cy="3525408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9C367D40-BB87-4803-BDBA-AC460F1244D6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8481972" y="577143"/>
            <a:ext cx="2242416" cy="2360438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>
            <a:noAutofit/>
          </a:bodyPr>
          <a:lstStyle>
            <a:lvl1pPr marL="0" indent="0" algn="ctr">
              <a:buNone/>
              <a:defRPr lang="en-ZA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3525" lvl="0" indent="-263525" algn="ctr"/>
            <a:r>
              <a:rPr lang="en-US" noProof="0" dirty="0"/>
              <a:t>Insert Photo or Drag &amp; Drop your Photo</a:t>
            </a:r>
          </a:p>
        </p:txBody>
      </p:sp>
      <p:grpSp>
        <p:nvGrpSpPr>
          <p:cNvPr id="33" name="Group 32" title="Paper Picture Frame">
            <a:extLst>
              <a:ext uri="{FF2B5EF4-FFF2-40B4-BE49-F238E27FC236}">
                <a16:creationId xmlns:a16="http://schemas.microsoft.com/office/drawing/2014/main" id="{8E420E19-DB68-48C3-A1A6-532E242347B9}"/>
              </a:ext>
            </a:extLst>
          </p:cNvPr>
          <p:cNvGrpSpPr/>
          <p:nvPr userDrawn="1"/>
        </p:nvGrpSpPr>
        <p:grpSpPr>
          <a:xfrm rot="182524">
            <a:off x="8625708" y="3010143"/>
            <a:ext cx="2699564" cy="3418505"/>
            <a:chOff x="8372395" y="-1103087"/>
            <a:chExt cx="2969520" cy="3760355"/>
          </a:xfrm>
        </p:grpSpPr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4995FC4C-C131-4103-8A8B-43882EF084F5}"/>
                </a:ext>
              </a:extLst>
            </p:cNvPr>
            <p:cNvSpPr/>
            <p:nvPr userDrawn="1"/>
          </p:nvSpPr>
          <p:spPr>
            <a:xfrm rot="16200000" flipH="1">
              <a:off x="8437722" y="-150836"/>
              <a:ext cx="2742777" cy="2873432"/>
            </a:xfrm>
            <a:prstGeom prst="parallelogram">
              <a:avLst>
                <a:gd name="adj" fmla="val 12608"/>
              </a:avLst>
            </a:prstGeom>
            <a:gradFill>
              <a:gsLst>
                <a:gs pos="11000">
                  <a:schemeClr val="tx1">
                    <a:alpha val="0"/>
                  </a:schemeClr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>
              <a:softEdge rad="317500"/>
            </a:effectLst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196844A-D143-4ECC-8931-C09D2B29B259}"/>
                </a:ext>
              </a:extLst>
            </p:cNvPr>
            <p:cNvSpPr/>
            <p:nvPr userDrawn="1"/>
          </p:nvSpPr>
          <p:spPr>
            <a:xfrm>
              <a:off x="8599138" y="-1103087"/>
              <a:ext cx="2742777" cy="3330757"/>
            </a:xfrm>
            <a:prstGeom prst="roundRect">
              <a:avLst>
                <a:gd name="adj" fmla="val 454"/>
              </a:avLst>
            </a:prstGeom>
            <a:blipFill dpi="0"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64000"/>
                        </a14:imgEffect>
                        <a14:imgEffect>
                          <a14:saturation sat="0"/>
                        </a14:imgEffect>
                        <a14:imgEffect>
                          <a14:brightnessContrast brigh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20000" sy="20000" flip="xy" algn="tl"/>
            </a:blipFill>
            <a:ln>
              <a:noFill/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>
              <a:bevelT w="1270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8BC2FA13-02E5-4A0C-BA55-439D723E00C8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 rot="182524">
            <a:off x="9041958" y="3196542"/>
            <a:ext cx="2118605" cy="2230110"/>
          </a:xfr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>
            <a:noAutofit/>
          </a:bodyPr>
          <a:lstStyle>
            <a:lvl1pPr marL="0" indent="0" algn="ctr">
              <a:buNone/>
              <a:defRPr lang="en-ZA" sz="1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3525" lvl="0" indent="-263525" algn="ctr"/>
            <a:r>
              <a:rPr lang="en-US" noProof="0" dirty="0"/>
              <a:t>Insert Photo or Drag &amp; Drop your Photo</a:t>
            </a:r>
          </a:p>
        </p:txBody>
      </p:sp>
      <p:sp>
        <p:nvSpPr>
          <p:cNvPr id="25" name="Name">
            <a:extLst>
              <a:ext uri="{FF2B5EF4-FFF2-40B4-BE49-F238E27FC236}">
                <a16:creationId xmlns:a16="http://schemas.microsoft.com/office/drawing/2014/main" id="{6B60D353-C91D-47C2-9C4D-140E5522EE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4927" y="5628065"/>
            <a:ext cx="2965461" cy="252000"/>
          </a:xfrm>
        </p:spPr>
        <p:txBody>
          <a:bodyPr anchor="ctr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8" name="Email">
            <a:extLst>
              <a:ext uri="{FF2B5EF4-FFF2-40B4-BE49-F238E27FC236}">
                <a16:creationId xmlns:a16="http://schemas.microsoft.com/office/drawing/2014/main" id="{A6FBF5C8-50EA-413A-BC0B-6411846BA1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4927" y="6033525"/>
            <a:ext cx="2965461" cy="252000"/>
          </a:xfrm>
        </p:spPr>
        <p:txBody>
          <a:bodyPr anchor="ctr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21651392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E38F808-C145-4F43-B9E0-4E9CAE8A6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83745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F63C6AD2-C991-4548-924C-6CC660667895}"/>
              </a:ext>
            </a:extLst>
          </p:cNvPr>
          <p:cNvSpPr/>
          <p:nvPr userDrawn="1"/>
        </p:nvSpPr>
        <p:spPr>
          <a:xfrm>
            <a:off x="0" y="4837454"/>
            <a:ext cx="12192000" cy="20247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17704" y="5211721"/>
            <a:ext cx="4371792" cy="1128778"/>
          </a:xfrm>
        </p:spPr>
        <p:txBody>
          <a:bodyPr anchor="b"/>
          <a:lstStyle>
            <a:lvl1pPr algn="l">
              <a:defRPr sz="4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5461705" y="5211721"/>
            <a:ext cx="4021660" cy="1120015"/>
          </a:xfrm>
        </p:spPr>
        <p:txBody>
          <a:bodyPr anchor="b" anchorCtr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35143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F5904-4B46-4C2D-BEA7-751EA391523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D1394-CCC1-45EC-BD7D-51046D203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3922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E38F808-C145-4F43-B9E0-4E9CAE8A6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F63C6AD2-C991-4548-924C-6CC660667895}"/>
              </a:ext>
            </a:extLst>
          </p:cNvPr>
          <p:cNvSpPr/>
          <p:nvPr userDrawn="1"/>
        </p:nvSpPr>
        <p:spPr>
          <a:xfrm>
            <a:off x="0" y="254943"/>
            <a:ext cx="5580993" cy="28771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449539" y="503087"/>
            <a:ext cx="4371792" cy="1128778"/>
          </a:xfrm>
        </p:spPr>
        <p:txBody>
          <a:bodyPr anchor="b"/>
          <a:lstStyle>
            <a:lvl1pPr algn="l">
              <a:defRPr sz="40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449539" y="1719707"/>
            <a:ext cx="4021660" cy="1120015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282652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979948-0D6A-4830-85D5-C39B643EDFA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853698-1496-415B-A791-C17C6B35712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0CCC50-D5AE-473E-8DA4-2E638E56EE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4310" y="246389"/>
            <a:ext cx="8145689" cy="58614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0BF6A3E-62E6-48CD-A29B-88CE73E6821C}"/>
              </a:ext>
            </a:extLst>
          </p:cNvPr>
          <p:cNvGrpSpPr/>
          <p:nvPr userDrawn="1"/>
        </p:nvGrpSpPr>
        <p:grpSpPr>
          <a:xfrm>
            <a:off x="3794310" y="107507"/>
            <a:ext cx="8262572" cy="6100707"/>
            <a:chOff x="3794310" y="378647"/>
            <a:chExt cx="4603381" cy="610070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1DC6FC8-8952-4670-8231-0DEB3888720B}"/>
                </a:ext>
              </a:extLst>
            </p:cNvPr>
            <p:cNvSpPr/>
            <p:nvPr/>
          </p:nvSpPr>
          <p:spPr>
            <a:xfrm>
              <a:off x="4078709" y="686261"/>
              <a:ext cx="4034583" cy="5485478"/>
            </a:xfrm>
            <a:prstGeom prst="roundRect">
              <a:avLst>
                <a:gd name="adj" fmla="val 2715"/>
              </a:avLst>
            </a:pr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  <a:alpha val="50000"/>
                    </a:schemeClr>
                  </a:gs>
                  <a:gs pos="79637">
                    <a:schemeClr val="tx1">
                      <a:lumMod val="75000"/>
                      <a:lumOff val="25000"/>
                      <a:alpha val="50000"/>
                    </a:schemeClr>
                  </a:gs>
                  <a:gs pos="25682">
                    <a:schemeClr val="tx1">
                      <a:lumMod val="75000"/>
                      <a:lumOff val="25000"/>
                      <a:alpha val="50000"/>
                    </a:schemeClr>
                  </a:gs>
                  <a:gs pos="52200">
                    <a:srgbClr val="FBFCFE">
                      <a:alpha val="50000"/>
                    </a:srgbClr>
                  </a:gs>
                  <a:gs pos="100000">
                    <a:schemeClr val="bg1">
                      <a:alpha val="50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4192ED6-1886-4B29-9A6C-ADAE288D37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9852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E42FD3D-CCFD-4F58-AD2F-5A4E47F4A3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188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84683CE-A8CF-49AF-A201-4D23ED3A68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23643" y="378647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F4BFA5-1514-4544-81D7-D521E014D6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23860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F4E5B31-2016-4534-B74E-BF74999803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85196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7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0628104-EF5F-4CA8-917F-4B8EDE4138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46532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56B754A-8F9A-4225-827F-D9ED4744CB0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794310" y="985641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563274F-DD8F-44AA-BB79-93A19A6D590D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173151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60AB2D4-F44C-4BEF-9335-E1FA1B64B1E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2338510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5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164B0E6-261D-4D09-B280-E724ACF9572B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476648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838B82D-143F-482A-84F0-67DE64BA6E7B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3552498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D868BF9-8C80-43A6-97B7-BAEA0D2D858B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4159492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CDF3342-974B-426A-B17F-44BD1CD43D1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2945504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2644570-2F82-43DE-A26E-D64C230F8398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5373480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75284E4-9852-4575-88C1-8CD3C68EFA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9852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D1FCA85-F2DF-47F9-BE08-8092F0E589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188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486AFD0-657C-41A9-8E9E-C5050C4C21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23643" y="5841592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713BFC3-1FF9-43A6-A21F-F0D27E292F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23860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B481540-EB6D-489D-BFDD-4A96757609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85196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7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33A3933-AE95-46BC-AD08-3B7B57DA03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46532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B302502-326E-49FB-89A4-3876C6F104F5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1124522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D688F4A-554E-4D8C-A919-F3D59D33B8C8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173151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A9115CD-AA92-4A0C-9392-D9D47CC0EB4A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759929" y="2199629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chemeClr val="accent1">
                    <a:alpha val="26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4C8F770-6364-4BA9-B7F0-F8030003CC1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476648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648BA51-CF8E-4ECB-8FB9-5A015393809B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759929" y="3413617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61C95AC-6A13-4821-9316-BAB0B673BCD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4159492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8346EA7-EFB2-4DBE-A8C7-D5E14B8DF48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2945504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F010EDCC-8A2A-434C-A40E-FF0151A0BDEA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5373480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39EFC999-8E2C-4CB1-95DB-870AF97AFB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5314" y="740322"/>
            <a:ext cx="6583680" cy="4873625"/>
          </a:xfrm>
          <a:solidFill>
            <a:schemeClr val="bg1">
              <a:lumMod val="85000"/>
            </a:schemeClr>
          </a:solidFill>
          <a:ln w="31750">
            <a:solidFill>
              <a:schemeClr val="bg1">
                <a:lumMod val="65000"/>
              </a:schemeClr>
            </a:solidFill>
          </a:ln>
        </p:spPr>
        <p:txBody>
          <a:bodyPr lIns="274320" tIns="274320" rIns="274320" bIns="27432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766140F5-5E69-471E-9C80-AE189AEE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390" y="457200"/>
            <a:ext cx="3092731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78070415-763A-48E7-97EE-DC4D26102EC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40390" y="2057400"/>
            <a:ext cx="309273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34643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130FAD59-3F97-4C89-954F-0FEC847807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000" y="246389"/>
            <a:ext cx="11687999" cy="586149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9E8C9F2-AD9E-47B3-841F-A63EA593CE4B}"/>
              </a:ext>
            </a:extLst>
          </p:cNvPr>
          <p:cNvGrpSpPr/>
          <p:nvPr userDrawn="1"/>
        </p:nvGrpSpPr>
        <p:grpSpPr>
          <a:xfrm>
            <a:off x="3794310" y="107507"/>
            <a:ext cx="8262572" cy="6100707"/>
            <a:chOff x="3794310" y="378647"/>
            <a:chExt cx="4603381" cy="610070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0D94956-C0BC-4F67-9E1D-D85399D7E9FB}"/>
                </a:ext>
              </a:extLst>
            </p:cNvPr>
            <p:cNvSpPr/>
            <p:nvPr/>
          </p:nvSpPr>
          <p:spPr>
            <a:xfrm>
              <a:off x="4078709" y="686261"/>
              <a:ext cx="4034583" cy="5485478"/>
            </a:xfrm>
            <a:prstGeom prst="roundRect">
              <a:avLst>
                <a:gd name="adj" fmla="val 2715"/>
              </a:avLst>
            </a:prstGeom>
            <a:noFill/>
            <a:ln w="12700">
              <a:gradFill>
                <a:gsLst>
                  <a:gs pos="0">
                    <a:schemeClr val="accent1">
                      <a:lumMod val="5000"/>
                      <a:lumOff val="95000"/>
                      <a:alpha val="50000"/>
                    </a:schemeClr>
                  </a:gs>
                  <a:gs pos="79637">
                    <a:schemeClr val="tx1">
                      <a:lumMod val="75000"/>
                      <a:lumOff val="25000"/>
                      <a:alpha val="50000"/>
                    </a:schemeClr>
                  </a:gs>
                  <a:gs pos="25682">
                    <a:schemeClr val="tx1">
                      <a:lumMod val="75000"/>
                      <a:lumOff val="25000"/>
                      <a:alpha val="50000"/>
                    </a:schemeClr>
                  </a:gs>
                  <a:gs pos="52200">
                    <a:srgbClr val="FBFCFE">
                      <a:alpha val="50000"/>
                    </a:srgbClr>
                  </a:gs>
                  <a:gs pos="100000">
                    <a:schemeClr val="bg1">
                      <a:alpha val="50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E561E08-3719-4AA1-BE98-77D9564076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9852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84DCF7A-7971-43EF-BBDA-F3F258CA14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188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A207F34-1FC3-4CF2-BBAD-A3E3772C6B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23643" y="378647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17292A6-14A4-4559-B322-F985189361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23860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46426C1-45E4-4AFF-B2B2-95DA5CF541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85196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7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AC0BC7E-EB74-4111-AB8F-92BFC0D336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46532" y="517528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AB5CD8D-90A1-43A7-AFB8-EA69308A8E1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794310" y="985641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07B4DB7-BA63-4703-84DF-0E463D1A4632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173151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A55B81F-EAFC-433F-B617-48C3D5B3352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2338510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5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BACA1FD-C5E9-4F3C-98A0-3658DF2CC2E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476648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69E1077-677D-4F41-A1DC-44B5080F225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3552498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634F85F-043D-43A9-8082-53D45FD733E8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4159492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4ECFB6E-3213-4C32-82A7-3F639914A79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2945504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6566B10-589D-4268-AC4E-7C33B2A87CF2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933191" y="5373480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ABF4B2B-EAE5-4D12-BB56-6A6CA834DD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239852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3F579DA-ECD6-4015-81BD-C47F5ACD20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01188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B6F12E2-9154-46F3-AEB6-480AF2EE8E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23643" y="5841592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05D0976-3738-4503-93C8-D037664747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23860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bg1">
                    <a:lumMod val="75000"/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90EE311-F8E6-4CB0-AEE8-3273485E02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85196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27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5ABB659-4D9A-454B-B673-57B2D90B01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46532" y="5980473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A18BB57-EE9A-438C-89BC-FDE45E8F0EE8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1124522"/>
              <a:ext cx="360000" cy="360000"/>
            </a:xfrm>
            <a:prstGeom prst="ellipse">
              <a:avLst/>
            </a:prstGeom>
            <a:gradFill flip="none" rotWithShape="1">
              <a:gsLst>
                <a:gs pos="47000">
                  <a:schemeClr val="accent1">
                    <a:alpha val="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100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6155E43-F44E-4A54-82F7-8A3031DEE884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173151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9B27C31-08F1-4574-9C0E-A4303B6D9CC4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759929" y="2199629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chemeClr val="accent1">
                    <a:alpha val="26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B71E583-02BA-42A7-BFC8-4F1E014EDFA9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4766486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C88EF08-0008-48B8-A289-2C48C3B369A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759929" y="3413617"/>
              <a:ext cx="637762" cy="637762"/>
            </a:xfrm>
            <a:prstGeom prst="ellipse">
              <a:avLst/>
            </a:prstGeom>
            <a:gradFill flip="none" rotWithShape="1">
              <a:gsLst>
                <a:gs pos="40000">
                  <a:srgbClr val="FFE181">
                    <a:alpha val="22745"/>
                  </a:srgb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79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886B212-2418-412F-B3F1-80DFD0A5DC5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4159492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8DCFECB-BFC0-4AEA-BBCA-7E95B42F7AC9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2945504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701CD97-CE7C-4970-900C-EA7EF247257C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898810" y="5373480"/>
              <a:ext cx="360000" cy="360000"/>
            </a:xfrm>
            <a:prstGeom prst="ellipse">
              <a:avLst/>
            </a:prstGeom>
            <a:gradFill flip="none" rotWithShape="1">
              <a:gsLst>
                <a:gs pos="27000">
                  <a:schemeClr val="accent1">
                    <a:alpha val="59000"/>
                  </a:schemeClr>
                </a:gs>
                <a:gs pos="8000">
                  <a:schemeClr val="bg1"/>
                </a:gs>
                <a:gs pos="16000">
                  <a:srgbClr val="FFFEF3">
                    <a:alpha val="94000"/>
                  </a:srgbClr>
                </a:gs>
                <a:gs pos="64000">
                  <a:srgbClr val="131418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F2D66-B264-4D7C-814F-A8F0575B7C2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09B8E-E3FF-48B0-AE11-1D123D3437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E9B3C0E0-8194-414C-A2B5-93B5CB24178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40001" y="2057400"/>
            <a:ext cx="3028700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BDA337FD-9270-4DCE-AEE6-849076FBD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2" y="457200"/>
            <a:ext cx="3028699" cy="1600200"/>
          </a:xfrm>
        </p:spPr>
        <p:txBody>
          <a:bodyPr anchor="b"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3" name="Picture Placeholder 2">
            <a:extLst>
              <a:ext uri="{FF2B5EF4-FFF2-40B4-BE49-F238E27FC236}">
                <a16:creationId xmlns:a16="http://schemas.microsoft.com/office/drawing/2014/main" id="{D94E0253-D2E4-4108-BD59-E21A44E6B1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34949" y="696827"/>
            <a:ext cx="6581294" cy="4873625"/>
          </a:xfrm>
          <a:solidFill>
            <a:schemeClr val="bg1">
              <a:lumMod val="85000"/>
            </a:schemeClr>
          </a:solidFill>
          <a:ln w="31750">
            <a:solidFill>
              <a:schemeClr val="bg1">
                <a:lumMod val="65000"/>
              </a:schemeClr>
            </a:solidFill>
          </a:ln>
          <a:effectLst>
            <a:glow rad="266700">
              <a:schemeClr val="bg1">
                <a:alpha val="18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lIns="360000" tIns="0" rIns="360000" bIns="0" rtlCol="0" anchor="ctr">
            <a:noAutofit/>
          </a:bodyPr>
          <a:lstStyle>
            <a:lvl1pPr>
              <a:def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07101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F7CBC-CC93-4AB3-9D46-61075505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54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D9A5E-FDAD-488D-BCB7-AB114F56D1C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41430-0BB6-4960-B4AD-8500541F6D1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A0C3ECA-9F05-4D02-A8A4-D3600106689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0000" y="1051035"/>
            <a:ext cx="11473200" cy="4929352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51949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F7CBC-CC93-4AB3-9D46-61075505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54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0000" y="1080000"/>
            <a:ext cx="5580000" cy="4887167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Right Col">
            <a:extLst>
              <a:ext uri="{FF2B5EF4-FFF2-40B4-BE49-F238E27FC236}">
                <a16:creationId xmlns:a16="http://schemas.microsoft.com/office/drawing/2014/main" id="{0AAD114E-6BCC-4476-8E44-12E87D4675E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53200" y="1080000"/>
            <a:ext cx="5580000" cy="4887167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D9A5E-FDAD-488D-BCB7-AB114F56D1C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41430-0BB6-4960-B4AD-8500541F6D1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119239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F7CBC-CC93-4AB3-9D46-61075505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54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929BA-192C-4325-A24F-DDBC2F7BF3B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E3B83-7F6C-4A84-BB86-751BE46D178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D6BBE0A-CBD2-406E-8D07-60ECFB37B6C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52001" y="1080001"/>
            <a:ext cx="5581199" cy="3600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b="1"/>
            </a:lvl1pPr>
          </a:lstStyle>
          <a:p>
            <a:pPr marL="263525" lvl="0" indent="-263525"/>
            <a:r>
              <a:rPr lang="en-US" noProof="0"/>
              <a:t>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8FC08DE6-ACF8-4B81-9BD9-566B7DB14E2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60001" y="1620001"/>
            <a:ext cx="5580000" cy="435284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18E88A90-6862-4BD7-B366-699F3C6B519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52001" y="1620001"/>
            <a:ext cx="5581199" cy="435284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2A9A613-14E2-4283-9EA7-AFD4CF921F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58800" y="1080001"/>
            <a:ext cx="5581201" cy="3600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b="1"/>
            </a:lvl1pPr>
          </a:lstStyle>
          <a:p>
            <a:pPr marL="263525" lvl="0" indent="-263525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8888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DDDF3-2E7E-4175-ACE9-B214DCE40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58676-5057-4206-A9DE-0ED2BB7B3A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C7CE9-4F0B-435B-BDF8-F232E1202B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21223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2587" y="1600200"/>
            <a:ext cx="3122613" cy="182880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412" y="762000"/>
            <a:ext cx="6400800" cy="5334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01039" y="3429000"/>
            <a:ext cx="3124161" cy="18288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10600" y="6362700"/>
            <a:ext cx="990600" cy="257176"/>
          </a:xfrm>
          <a:prstGeom prst="rect">
            <a:avLst/>
          </a:prstGeom>
        </p:spPr>
        <p:txBody>
          <a:bodyPr/>
          <a:lstStyle/>
          <a:p>
            <a:fld id="{37CC0096-1860-4642-9CD2-0079EA5E7CD1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25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F5904-4B46-4C2D-BEA7-751EA391523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D1394-CCC1-45EC-BD7D-51046D203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38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F5904-4B46-4C2D-BEA7-751EA391523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D1394-CCC1-45EC-BD7D-51046D203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548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F5904-4B46-4C2D-BEA7-751EA391523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D1394-CCC1-45EC-BD7D-51046D203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20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F5904-4B46-4C2D-BEA7-751EA391523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D1394-CCC1-45EC-BD7D-51046D203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22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F5904-4B46-4C2D-BEA7-751EA391523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D1394-CCC1-45EC-BD7D-51046D203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25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F5904-4B46-4C2D-BEA7-751EA391523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D1394-CCC1-45EC-BD7D-51046D203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00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F5904-4B46-4C2D-BEA7-751EA391523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D1394-CCC1-45EC-BD7D-51046D203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9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6" r:id="rId14"/>
    <p:sldLayoutId id="2147483671" r:id="rId15"/>
    <p:sldLayoutId id="2147483664" r:id="rId16"/>
    <p:sldLayoutId id="2147483665" r:id="rId17"/>
    <p:sldLayoutId id="2147483668" r:id="rId18"/>
    <p:sldLayoutId id="2147483669" r:id="rId19"/>
    <p:sldLayoutId id="2147483670" r:id="rId20"/>
    <p:sldLayoutId id="2147483672" r:id="rId21"/>
    <p:sldLayoutId id="2147483673" r:id="rId22"/>
    <p:sldLayoutId id="2147483674" r:id="rId23"/>
    <p:sldLayoutId id="2147483660" r:id="rId24"/>
    <p:sldLayoutId id="2147483661" r:id="rId25"/>
    <p:sldLayoutId id="2147483658" r:id="rId26"/>
    <p:sldLayoutId id="2147483659" r:id="rId27"/>
    <p:sldLayoutId id="2147483675" r:id="rId28"/>
    <p:sldLayoutId id="2147483678" r:id="rId29"/>
    <p:sldLayoutId id="2147483680" r:id="rId30"/>
    <p:sldLayoutId id="2147483679" r:id="rId31"/>
    <p:sldLayoutId id="2147483677" r:id="rId32"/>
    <p:sldLayoutId id="2147483676" r:id="rId33"/>
    <p:sldLayoutId id="2147483652" r:id="rId34"/>
    <p:sldLayoutId id="2147483656" r:id="rId35"/>
    <p:sldLayoutId id="2147483654" r:id="rId36"/>
    <p:sldLayoutId id="2147483689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12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11" Type="http://schemas.openxmlformats.org/officeDocument/2006/relationships/image" Target="../media/image51.jpeg"/><Relationship Id="rId5" Type="http://schemas.openxmlformats.org/officeDocument/2006/relationships/image" Target="../media/image45.pn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2549361"/>
            <a:ext cx="11506200" cy="2092037"/>
          </a:xfrm>
        </p:spPr>
        <p:txBody>
          <a:bodyPr>
            <a:noAutofit/>
          </a:bodyPr>
          <a:lstStyle/>
          <a:p>
            <a:r>
              <a:rPr lang="en-US" sz="6600" b="1" dirty="0">
                <a:latin typeface="Arial Black" panose="020B0A04020102020204" pitchFamily="34" charset="0"/>
              </a:rPr>
              <a:t>Fostering Curiosity and Understanding through </a:t>
            </a:r>
            <a:br>
              <a:rPr lang="en-US" sz="6600" b="1" dirty="0">
                <a:latin typeface="Arial Black" panose="020B0A04020102020204" pitchFamily="34" charset="0"/>
              </a:rPr>
            </a:br>
            <a:r>
              <a:rPr lang="en-US" sz="6600" b="1" dirty="0">
                <a:latin typeface="Arial Black" panose="020B0A04020102020204" pitchFamily="34" charset="0"/>
              </a:rPr>
              <a:t>Take-Apart Tinkering</a:t>
            </a:r>
            <a:endParaRPr lang="en-US" sz="6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53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FC1209-661D-4153-A676-AE8B51088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B212-BFA2-403F-85EF-DFD3FF6D973A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4908E6B5-D79A-4C35-865E-FB1B0F4B447E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/>
          <a:stretch/>
        </p:blipFill>
        <p:spPr>
          <a:xfrm flipH="1">
            <a:off x="280407" y="1089529"/>
            <a:ext cx="4059034" cy="3708974"/>
          </a:xfr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67EEBF01-CF4D-4C3F-BC89-AF2A7BD26EE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73" r="4373"/>
          <a:stretch/>
        </p:blipFill>
        <p:spPr>
          <a:xfrm>
            <a:off x="8236833" y="1089529"/>
            <a:ext cx="3524957" cy="3713173"/>
          </a:xfrm>
        </p:spPr>
      </p:pic>
      <p:sp>
        <p:nvSpPr>
          <p:cNvPr id="6" name="Title 5" hidden="1">
            <a:extLst>
              <a:ext uri="{FF2B5EF4-FFF2-40B4-BE49-F238E27FC236}">
                <a16:creationId xmlns:a16="http://schemas.microsoft.com/office/drawing/2014/main" id="{79DEFEC4-3582-416C-9471-7E15DA0FE2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/>
              <a:t>Slide 6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841FA04-62D2-4C9E-BC38-F7E550B228E4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51" r="5251"/>
          <a:stretch/>
        </p:blipFill>
        <p:spPr>
          <a:xfrm flipH="1">
            <a:off x="4511697" y="1089530"/>
            <a:ext cx="3524956" cy="3708974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0296BCE-E6FD-497A-A0FF-E7BCB4C897A7}"/>
              </a:ext>
            </a:extLst>
          </p:cNvPr>
          <p:cNvSpPr txBox="1"/>
          <p:nvPr/>
        </p:nvSpPr>
        <p:spPr>
          <a:xfrm>
            <a:off x="4817514" y="5005377"/>
            <a:ext cx="2913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mechanical pencil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75D4EA-27A3-4C7E-8C36-AA7E70CC4D88}"/>
              </a:ext>
            </a:extLst>
          </p:cNvPr>
          <p:cNvSpPr txBox="1"/>
          <p:nvPr/>
        </p:nvSpPr>
        <p:spPr>
          <a:xfrm>
            <a:off x="8309593" y="5005377"/>
            <a:ext cx="33794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combination lock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08E9ED-88D6-492F-8677-CE811AE38A1E}"/>
              </a:ext>
            </a:extLst>
          </p:cNvPr>
          <p:cNvSpPr txBox="1"/>
          <p:nvPr/>
        </p:nvSpPr>
        <p:spPr>
          <a:xfrm>
            <a:off x="775912" y="5005377"/>
            <a:ext cx="2913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transistor radio </a:t>
            </a:r>
          </a:p>
        </p:txBody>
      </p:sp>
    </p:spTree>
    <p:extLst>
      <p:ext uri="{BB962C8B-B14F-4D97-AF65-F5344CB8AC3E}">
        <p14:creationId xmlns:p14="http://schemas.microsoft.com/office/powerpoint/2010/main" val="1069831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566D1-B41E-4940-9DC2-954542E8D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838" y="-105794"/>
            <a:ext cx="6183919" cy="1828822"/>
          </a:xfrm>
        </p:spPr>
        <p:txBody>
          <a:bodyPr/>
          <a:lstStyle/>
          <a:p>
            <a:r>
              <a:rPr lang="en-US" sz="6000" dirty="0">
                <a:latin typeface="Arial Black" panose="020B0A04020102020204" pitchFamily="34" charset="0"/>
              </a:rPr>
              <a:t>Take-apart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DC395D-EA03-45A4-8F02-DFB9F7332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t>11</a:t>
            </a:fld>
            <a:endParaRPr lang="en-U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0DA580-61FF-44DB-96E2-85B68D9A6559}"/>
              </a:ext>
            </a:extLst>
          </p:cNvPr>
          <p:cNvSpPr txBox="1"/>
          <p:nvPr/>
        </p:nvSpPr>
        <p:spPr>
          <a:xfrm>
            <a:off x="302145" y="1410355"/>
            <a:ext cx="712375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000" dirty="0">
                <a:latin typeface="Arial Black" panose="020B0A04020102020204" pitchFamily="34" charset="0"/>
              </a:rPr>
              <a:t>Process of Deconstruction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000" dirty="0">
                <a:latin typeface="Arial Black" panose="020B0A04020102020204" pitchFamily="34" charset="0"/>
              </a:rPr>
              <a:t>Real tools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000" dirty="0">
                <a:latin typeface="Arial Black" panose="020B0A04020102020204" pitchFamily="34" charset="0"/>
              </a:rPr>
              <a:t>Discover how things work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000" dirty="0">
                <a:latin typeface="Arial Black" panose="020B0A04020102020204" pitchFamily="34" charset="0"/>
              </a:rPr>
              <a:t>How are things made?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							(</a:t>
            </a:r>
            <a:r>
              <a:rPr lang="en-US" sz="2800" dirty="0" err="1">
                <a:latin typeface="Arial Black" panose="020B0A04020102020204" pitchFamily="34" charset="0"/>
              </a:rPr>
              <a:t>Heroman</a:t>
            </a:r>
            <a:r>
              <a:rPr lang="en-US" sz="2800" dirty="0">
                <a:latin typeface="Arial Black" panose="020B0A04020102020204" pitchFamily="34" charset="0"/>
              </a:rPr>
              <a:t>, 2017)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A35E8C-D023-4302-A509-CDA504D5BA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602069" y="1014037"/>
            <a:ext cx="4019339" cy="482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387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3C0C61-C22E-4D53-B2BF-84B2F6770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87" y="1027210"/>
            <a:ext cx="5214101" cy="48035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41E47C-CE88-495F-B588-04BE78CD0028}"/>
              </a:ext>
            </a:extLst>
          </p:cNvPr>
          <p:cNvSpPr txBox="1"/>
          <p:nvPr/>
        </p:nvSpPr>
        <p:spPr>
          <a:xfrm>
            <a:off x="5963055" y="702276"/>
            <a:ext cx="6228945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“The integration of engineering practices in the science classroom as early as grade one shows potential in fostering and sustaining student interest, participation, and self-concept in engineering and science” (Capobianco, Yu, &amp; French, 2014).</a:t>
            </a:r>
          </a:p>
          <a:p>
            <a:pPr lvl="0"/>
            <a:endParaRPr lang="en-US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435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936D6E0-DB23-48E4-A78B-73EE645F3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B212-BFA2-403F-85EF-DFD3FF6D973A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7" name="Title 36" hidden="1">
            <a:extLst>
              <a:ext uri="{FF2B5EF4-FFF2-40B4-BE49-F238E27FC236}">
                <a16:creationId xmlns:a16="http://schemas.microsoft.com/office/drawing/2014/main" id="{F440202E-B31B-4890-B8BD-C417227D06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/>
              <a:t>Slide 2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3EB43DE-49B3-43BB-B563-387808B3FF2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8026" y="62065"/>
            <a:ext cx="3420649" cy="3599221"/>
          </a:xfrm>
        </p:spPr>
      </p:pic>
      <p:pic>
        <p:nvPicPr>
          <p:cNvPr id="40" name="Picture Placeholder 39">
            <a:extLst>
              <a:ext uri="{FF2B5EF4-FFF2-40B4-BE49-F238E27FC236}">
                <a16:creationId xmlns:a16="http://schemas.microsoft.com/office/drawing/2014/main" id="{22384C8E-6E47-429B-B24F-C643D3AA2CDB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813" y="3550929"/>
            <a:ext cx="2459037" cy="3170546"/>
          </a:xfr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FFCF4E7-5959-410E-A7C0-C48EADC87BE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003" y="294353"/>
            <a:ext cx="2980658" cy="3134647"/>
          </a:xfrm>
          <a:prstGeom prst="rect">
            <a:avLst/>
          </a:prstGeom>
        </p:spPr>
      </p:pic>
      <p:pic>
        <p:nvPicPr>
          <p:cNvPr id="42" name="Picture Placeholder 41">
            <a:extLst>
              <a:ext uri="{FF2B5EF4-FFF2-40B4-BE49-F238E27FC236}">
                <a16:creationId xmlns:a16="http://schemas.microsoft.com/office/drawing/2014/main" id="{42714DD5-CF6C-42F3-ADF5-9F63C8ECF4B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6"/>
          <a:srcRect/>
          <a:stretch/>
        </p:blipFill>
        <p:spPr>
          <a:xfrm>
            <a:off x="8349852" y="1095073"/>
            <a:ext cx="3003948" cy="4667854"/>
          </a:xfrm>
        </p:spPr>
      </p:pic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7BAD94D6-44F5-450E-80D3-5158C489C18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8761" y="3724444"/>
            <a:ext cx="2846828" cy="2997031"/>
          </a:xfrm>
        </p:spPr>
      </p:pic>
    </p:spTree>
    <p:extLst>
      <p:ext uri="{BB962C8B-B14F-4D97-AF65-F5344CB8AC3E}">
        <p14:creationId xmlns:p14="http://schemas.microsoft.com/office/powerpoint/2010/main" val="1215914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DC395D-EA03-45A4-8F02-DFB9F7332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058DB212-BFA2-403F-85EF-DFD3FF6D973A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0DA580-61FF-44DB-96E2-85B68D9A6559}"/>
              </a:ext>
            </a:extLst>
          </p:cNvPr>
          <p:cNvSpPr txBox="1"/>
          <p:nvPr/>
        </p:nvSpPr>
        <p:spPr>
          <a:xfrm>
            <a:off x="440390" y="2057400"/>
            <a:ext cx="3092731" cy="38115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2600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4B8193-974B-4B33-8764-DD32C2F4DF6B}"/>
              </a:ext>
            </a:extLst>
          </p:cNvPr>
          <p:cNvSpPr txBox="1"/>
          <p:nvPr/>
        </p:nvSpPr>
        <p:spPr>
          <a:xfrm>
            <a:off x="207377" y="259170"/>
            <a:ext cx="8716902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Tinkering and Take-apart Self-Efficacy </a:t>
            </a:r>
          </a:p>
          <a:p>
            <a:endParaRPr lang="en-US" sz="2800" dirty="0">
              <a:latin typeface="Arial Black" panose="020B0A04020102020204" pitchFamily="34" charset="0"/>
            </a:endParaRPr>
          </a:p>
          <a:p>
            <a:r>
              <a:rPr lang="en-US" sz="2800" dirty="0">
                <a:latin typeface="Arial Black" panose="020B0A04020102020204" pitchFamily="34" charset="0"/>
              </a:rPr>
              <a:t>“Conviction that one can successfully execute the behavior required to produce outcomes…</a:t>
            </a:r>
          </a:p>
          <a:p>
            <a:endParaRPr lang="en-US" sz="2800" dirty="0">
              <a:latin typeface="Arial Black" panose="020B0A04020102020204" pitchFamily="34" charset="0"/>
            </a:endParaRPr>
          </a:p>
          <a:p>
            <a:r>
              <a:rPr lang="en-US" sz="2800" dirty="0">
                <a:latin typeface="Arial Black" panose="020B0A04020102020204" pitchFamily="34" charset="0"/>
              </a:rPr>
              <a:t>Procedures, whatever their form, serve as means of creating and strengthening expectations of personal efficacy”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 </a:t>
            </a:r>
            <a:r>
              <a:rPr lang="en-US" sz="2400" dirty="0">
                <a:latin typeface="Arial Black" panose="020B0A04020102020204" pitchFamily="34" charset="0"/>
              </a:rPr>
              <a:t>(Bandura, 1977, p. 193).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1AF128-01FA-4B85-9CE2-E9007313E9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8881" y="994605"/>
            <a:ext cx="3174630" cy="38115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9F6949A-256C-4454-93C4-DCC135DF9AE6}"/>
              </a:ext>
            </a:extLst>
          </p:cNvPr>
          <p:cNvSpPr/>
          <p:nvPr/>
        </p:nvSpPr>
        <p:spPr>
          <a:xfrm>
            <a:off x="207377" y="5094466"/>
            <a:ext cx="112132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Preparing students to become technologically and engineering literate should not be left to chance </a:t>
            </a:r>
            <a:r>
              <a:rPr lang="en-US" sz="2000" dirty="0">
                <a:latin typeface="Arial Black" panose="020B0A04020102020204" pitchFamily="34" charset="0"/>
              </a:rPr>
              <a:t>(Move, 2019).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39995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936D6E0-DB23-48E4-A78B-73EE645F3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B212-BFA2-403F-85EF-DFD3FF6D973A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7" name="Title 36" hidden="1">
            <a:extLst>
              <a:ext uri="{FF2B5EF4-FFF2-40B4-BE49-F238E27FC236}">
                <a16:creationId xmlns:a16="http://schemas.microsoft.com/office/drawing/2014/main" id="{F440202E-B31B-4890-B8BD-C417227D06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/>
              <a:t>Slide 2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3EB43DE-49B3-43BB-B563-387808B3FF2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95767">
            <a:off x="334810" y="556000"/>
            <a:ext cx="2736850" cy="2879725"/>
          </a:xfrm>
        </p:spPr>
      </p:pic>
      <p:pic>
        <p:nvPicPr>
          <p:cNvPr id="40" name="Picture Placeholder 39">
            <a:extLst>
              <a:ext uri="{FF2B5EF4-FFF2-40B4-BE49-F238E27FC236}">
                <a16:creationId xmlns:a16="http://schemas.microsoft.com/office/drawing/2014/main" id="{22384C8E-6E47-429B-B24F-C643D3AA2CDB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2524">
            <a:off x="673573" y="3990197"/>
            <a:ext cx="2453056" cy="2587698"/>
          </a:xfr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FFCF4E7-5959-410E-A7C0-C48EADC87BE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51238"/>
            <a:ext cx="2393950" cy="2519363"/>
          </a:xfrm>
          <a:prstGeom prst="rect">
            <a:avLst/>
          </a:prstGeom>
        </p:spPr>
      </p:pic>
      <p:pic>
        <p:nvPicPr>
          <p:cNvPr id="42" name="Picture Placeholder 41">
            <a:extLst>
              <a:ext uri="{FF2B5EF4-FFF2-40B4-BE49-F238E27FC236}">
                <a16:creationId xmlns:a16="http://schemas.microsoft.com/office/drawing/2014/main" id="{42714DD5-CF6C-42F3-ADF5-9F63C8ECF4B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6247" y="375570"/>
            <a:ext cx="2735262" cy="2879725"/>
          </a:xfrm>
        </p:spPr>
      </p:pic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7BAD94D6-44F5-450E-80D3-5158C489C18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71983">
            <a:off x="9267382" y="3868086"/>
            <a:ext cx="2372991" cy="249819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F93166-BB16-49A6-B5F7-C32A54AB00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0884" y="-3845674"/>
            <a:ext cx="2249619" cy="2359356"/>
          </a:xfrm>
          <a:prstGeom prst="rect">
            <a:avLst/>
          </a:prstGeom>
        </p:spPr>
      </p:pic>
      <p:pic>
        <p:nvPicPr>
          <p:cNvPr id="32" name="Picture Placeholder 2">
            <a:extLst>
              <a:ext uri="{FF2B5EF4-FFF2-40B4-BE49-F238E27FC236}">
                <a16:creationId xmlns:a16="http://schemas.microsoft.com/office/drawing/2014/main" id="{2247D461-0B2C-425A-AD5C-EC9A94B446B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3100" y="1619966"/>
            <a:ext cx="4634564" cy="38621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4365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566D1-B41E-4940-9DC2-954542E8D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06" y="1859598"/>
            <a:ext cx="5686052" cy="2832018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Tinkering and </a:t>
            </a:r>
            <a:br>
              <a:rPr lang="en-US" sz="3600" dirty="0">
                <a:latin typeface="Arial Black" panose="020B0A04020102020204" pitchFamily="34" charset="0"/>
              </a:rPr>
            </a:br>
            <a:r>
              <a:rPr lang="en-US" sz="3600" dirty="0">
                <a:latin typeface="Arial Black" panose="020B0A04020102020204" pitchFamily="34" charset="0"/>
              </a:rPr>
              <a:t>take-apart </a:t>
            </a:r>
            <a:br>
              <a:rPr lang="en-US" sz="3600" dirty="0">
                <a:latin typeface="Arial Black" panose="020B0A04020102020204" pitchFamily="34" charset="0"/>
              </a:rPr>
            </a:br>
            <a:br>
              <a:rPr lang="en-US" sz="3600" dirty="0">
                <a:latin typeface="Arial Black" panose="020B0A04020102020204" pitchFamily="34" charset="0"/>
              </a:rPr>
            </a:br>
            <a:r>
              <a:rPr lang="en-US" sz="3600" dirty="0">
                <a:latin typeface="Arial Black" panose="020B0A04020102020204" pitchFamily="34" charset="0"/>
              </a:rPr>
              <a:t>Preparing students to become technologically and engineering literate should not be left to chance </a:t>
            </a:r>
            <a:r>
              <a:rPr lang="en-US" sz="2800" dirty="0">
                <a:latin typeface="Arial Black" panose="020B0A04020102020204" pitchFamily="34" charset="0"/>
              </a:rPr>
              <a:t>(Move, 2019).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DC395D-EA03-45A4-8F02-DFB9F7332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t>16</a:t>
            </a:fld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A35E8C-D023-4302-A509-CDA504D5BA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0761" y="363484"/>
            <a:ext cx="5349239" cy="642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95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D99FE0FF-7DB7-46B1-834A-C6AF59EEF64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696834" y="4505254"/>
            <a:ext cx="2880000" cy="2160000"/>
          </a:xfrm>
        </p:spPr>
      </p:pic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D3E79019-0C1F-4B5D-BCEE-006864017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Page Title 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98E81-42A1-48D6-833C-4D68E868840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8DB212-BFA2-403F-85EF-DFD3FF6D973A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1DA321BA-0F1E-45C3-9481-87FE2B4114CF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877457" y="2544830"/>
            <a:ext cx="2160000" cy="2880000"/>
          </a:xfrm>
        </p:spPr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6B2A9400-2C43-477F-97A9-A567187D14FE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5"/>
          <a:srcRect/>
          <a:stretch/>
        </p:blipFill>
        <p:spPr>
          <a:xfrm flipH="1">
            <a:off x="5377155" y="2404868"/>
            <a:ext cx="1519357" cy="1854800"/>
          </a:xfrm>
        </p:spPr>
      </p:pic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076E7523-6241-4C9B-B5ED-601CC59A3647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964101" y="2544830"/>
            <a:ext cx="936000" cy="1248000"/>
          </a:xfrm>
        </p:spPr>
      </p:pic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4170865A-3432-4995-A007-A9BD4A32C8B8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544198" y="2404868"/>
            <a:ext cx="1495393" cy="1411652"/>
          </a:xfrm>
        </p:spPr>
      </p:pic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9FA80BD7-E31C-4EE4-BCEF-A8B324E974F1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6595" y="2349000"/>
            <a:ext cx="1440000" cy="1080000"/>
          </a:xfrm>
        </p:spPr>
      </p:pic>
      <p:pic>
        <p:nvPicPr>
          <p:cNvPr id="38" name="Picture Placeholder 37">
            <a:extLst>
              <a:ext uri="{FF2B5EF4-FFF2-40B4-BE49-F238E27FC236}">
                <a16:creationId xmlns:a16="http://schemas.microsoft.com/office/drawing/2014/main" id="{2911363E-FBD1-4974-80D1-5074202B7A76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657704" y="4625867"/>
            <a:ext cx="936000" cy="1248000"/>
          </a:xfrm>
        </p:spPr>
      </p:pic>
      <p:pic>
        <p:nvPicPr>
          <p:cNvPr id="40" name="Picture Placeholder 39">
            <a:extLst>
              <a:ext uri="{FF2B5EF4-FFF2-40B4-BE49-F238E27FC236}">
                <a16:creationId xmlns:a16="http://schemas.microsoft.com/office/drawing/2014/main" id="{C76C982F-A3B4-4EDC-97CD-C8A615979892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567788" y="2868782"/>
            <a:ext cx="1115832" cy="1522239"/>
          </a:xfrm>
        </p:spPr>
      </p:pic>
      <p:pic>
        <p:nvPicPr>
          <p:cNvPr id="42" name="Picture Placeholder 41">
            <a:extLst>
              <a:ext uri="{FF2B5EF4-FFF2-40B4-BE49-F238E27FC236}">
                <a16:creationId xmlns:a16="http://schemas.microsoft.com/office/drawing/2014/main" id="{94039FC9-8351-4493-8A9B-7DF4624E1B7C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405704" y="1608133"/>
            <a:ext cx="1440000" cy="1080000"/>
          </a:xfrm>
        </p:spPr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8983886B-D10C-4E65-AE44-78DB319A24A1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68002" y="4928730"/>
            <a:ext cx="969220" cy="815448"/>
          </a:xfr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092D682-6BD6-43B7-8C67-6CCEA7C945B0}"/>
              </a:ext>
            </a:extLst>
          </p:cNvPr>
          <p:cNvSpPr txBox="1">
            <a:spLocks/>
          </p:cNvSpPr>
          <p:nvPr/>
        </p:nvSpPr>
        <p:spPr>
          <a:xfrm>
            <a:off x="494593" y="198095"/>
            <a:ext cx="11284480" cy="134740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Arial Black" panose="020B0A04020102020204" pitchFamily="34" charset="0"/>
              </a:rPr>
              <a:t>”Elementary teachers are the gatekeepers to fostering the gifts and talents of future STEM innovators.”  </a:t>
            </a:r>
          </a:p>
          <a:p>
            <a:r>
              <a:rPr lang="en-US" sz="3600" dirty="0">
                <a:latin typeface="Arial Black" panose="020B0A04020102020204" pitchFamily="34" charset="0"/>
              </a:rPr>
              <a:t>(</a:t>
            </a:r>
            <a:r>
              <a:rPr lang="en-US" sz="2800" dirty="0" err="1">
                <a:latin typeface="Arial Black" panose="020B0A04020102020204" pitchFamily="34" charset="0"/>
              </a:rPr>
              <a:t>Cotabish</a:t>
            </a:r>
            <a:r>
              <a:rPr lang="en-US" sz="2800" dirty="0">
                <a:latin typeface="Arial Black" panose="020B0A04020102020204" pitchFamily="34" charset="0"/>
              </a:rPr>
              <a:t>, et. al, 2013)</a:t>
            </a:r>
          </a:p>
        </p:txBody>
      </p:sp>
      <p:pic>
        <p:nvPicPr>
          <p:cNvPr id="17" name="Picture Placeholder 23">
            <a:extLst>
              <a:ext uri="{FF2B5EF4-FFF2-40B4-BE49-F238E27FC236}">
                <a16:creationId xmlns:a16="http://schemas.microsoft.com/office/drawing/2014/main" id="{65F49CA9-D705-446B-B20E-193C1FBB712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071656" y="4505254"/>
            <a:ext cx="1519688" cy="16624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920201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DC395D-EA03-45A4-8F02-DFB9F7332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058DB212-BFA2-403F-85EF-DFD3FF6D973A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A35E8C-D023-4302-A509-CDA504D5BA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7869" y="214986"/>
            <a:ext cx="5349239" cy="6428028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0DA580-61FF-44DB-96E2-85B68D9A6559}"/>
              </a:ext>
            </a:extLst>
          </p:cNvPr>
          <p:cNvSpPr txBox="1"/>
          <p:nvPr/>
        </p:nvSpPr>
        <p:spPr>
          <a:xfrm>
            <a:off x="234892" y="1117833"/>
            <a:ext cx="6040073" cy="38115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Comprehending how something works and applying that knowledge in a novel way depends on opportunities to tinker, take-apart, explore and create; things that define the foundation of learning engineering (Brophy, et. al, 2008).</a:t>
            </a:r>
          </a:p>
        </p:txBody>
      </p:sp>
    </p:spTree>
    <p:extLst>
      <p:ext uri="{BB962C8B-B14F-4D97-AF65-F5344CB8AC3E}">
        <p14:creationId xmlns:p14="http://schemas.microsoft.com/office/powerpoint/2010/main" val="2975120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9223" y="578647"/>
            <a:ext cx="12206994" cy="2092037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rial Black" panose="020B0A04020102020204" pitchFamily="34" charset="0"/>
              </a:rPr>
              <a:t>Curiosity and Understanding through Take-Apart Tinkering</a:t>
            </a:r>
            <a:endParaRPr lang="en-US" sz="5400" dirty="0">
              <a:latin typeface="Arial Black" panose="020B0A040201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54F25C5-1CFD-4CA0-94FB-9A0EEF35358D}"/>
              </a:ext>
            </a:extLst>
          </p:cNvPr>
          <p:cNvSpPr txBox="1">
            <a:spLocks/>
          </p:cNvSpPr>
          <p:nvPr/>
        </p:nvSpPr>
        <p:spPr>
          <a:xfrm>
            <a:off x="685800" y="3000317"/>
            <a:ext cx="11506200" cy="209203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en-US" b="1" dirty="0">
                <a:latin typeface="Arial Black" panose="020B0A04020102020204" pitchFamily="34" charset="0"/>
              </a:rPr>
            </a:br>
            <a:br>
              <a:rPr lang="en-US" b="1" dirty="0">
                <a:latin typeface="Arial Black" panose="020B0A04020102020204" pitchFamily="34" charset="0"/>
              </a:rPr>
            </a:br>
            <a:r>
              <a:rPr lang="en-US" sz="8900" b="1" dirty="0">
                <a:latin typeface="Arial Black" panose="020B0A04020102020204" pitchFamily="34" charset="0"/>
              </a:rPr>
              <a:t>Your turn…</a:t>
            </a:r>
            <a:endParaRPr lang="en-US" sz="89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392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4236A4D9-DCA0-4D15-8774-34A94997757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904672" y="5648163"/>
            <a:ext cx="11287328" cy="11191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noProof="1">
                <a:latin typeface="Arial Black" panose="020B0A04020102020204" pitchFamily="34" charset="0"/>
              </a:rPr>
              <a:t>Tinkering &amp;Take-Apart in</a:t>
            </a:r>
            <a:br>
              <a:rPr lang="en-US" sz="3600" b="1" noProof="1">
                <a:latin typeface="Arial Black" panose="020B0A04020102020204" pitchFamily="34" charset="0"/>
              </a:rPr>
            </a:br>
            <a:r>
              <a:rPr lang="en-US" sz="3600" b="1" noProof="1">
                <a:latin typeface="Arial Black" panose="020B0A04020102020204" pitchFamily="34" charset="0"/>
              </a:rPr>
              <a:t>in the Elementary Classroom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45D072B-5C98-4218-B559-D6AD1968276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/>
          <a:stretch/>
        </p:blipFill>
        <p:spPr>
          <a:xfrm>
            <a:off x="274637" y="449100"/>
            <a:ext cx="5821363" cy="5199063"/>
          </a:xfrm>
        </p:spPr>
      </p:pic>
      <p:pic>
        <p:nvPicPr>
          <p:cNvPr id="49" name="Picture Placeholder 48">
            <a:extLst>
              <a:ext uri="{FF2B5EF4-FFF2-40B4-BE49-F238E27FC236}">
                <a16:creationId xmlns:a16="http://schemas.microsoft.com/office/drawing/2014/main" id="{9C5BB672-00D3-4055-9610-28E17F7DE64C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95767">
            <a:off x="6622528" y="434036"/>
            <a:ext cx="2735262" cy="2879725"/>
          </a:xfrm>
        </p:spPr>
      </p:pic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57C22A51-0881-468C-A7D5-C4CC0640B26A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2524">
            <a:off x="9607347" y="3363103"/>
            <a:ext cx="2117725" cy="2230438"/>
          </a:xfrm>
        </p:spPr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2F9D0333-4628-40A7-9000-00224ED81DDC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5813" y="449100"/>
            <a:ext cx="2241550" cy="2360613"/>
          </a:xfrm>
        </p:spPr>
      </p:pic>
    </p:spTree>
    <p:extLst>
      <p:ext uri="{BB962C8B-B14F-4D97-AF65-F5344CB8AC3E}">
        <p14:creationId xmlns:p14="http://schemas.microsoft.com/office/powerpoint/2010/main" val="158220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E13C4A-3397-45A9-BB38-F4E98C72898A}"/>
              </a:ext>
            </a:extLst>
          </p:cNvPr>
          <p:cNvSpPr txBox="1"/>
          <p:nvPr/>
        </p:nvSpPr>
        <p:spPr>
          <a:xfrm>
            <a:off x="5632316" y="1166842"/>
            <a:ext cx="609984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We learn about the world and advance through science, technology, engineering, and mathematics practices and experiences(Kelley &amp; Knowles, 2016).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6DC49A-DB68-46C0-97E1-CFD02477B2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1065" y="394034"/>
            <a:ext cx="4870622" cy="56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09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DC395D-EA03-45A4-8F02-DFB9F7332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t>4</a:t>
            </a:fld>
            <a:endParaRPr lang="en-U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0DA580-61FF-44DB-96E2-85B68D9A6559}"/>
              </a:ext>
            </a:extLst>
          </p:cNvPr>
          <p:cNvSpPr txBox="1"/>
          <p:nvPr/>
        </p:nvSpPr>
        <p:spPr>
          <a:xfrm>
            <a:off x="252474" y="293152"/>
            <a:ext cx="5430397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 Black" panose="020B0A04020102020204" pitchFamily="34" charset="0"/>
              </a:rPr>
              <a:t>Tinkering </a:t>
            </a:r>
          </a:p>
          <a:p>
            <a:endParaRPr lang="en-US" sz="4000" dirty="0">
              <a:latin typeface="Arial Black" panose="020B0A04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latin typeface="Arial Black" panose="020B0A04020102020204" pitchFamily="34" charset="0"/>
              </a:rPr>
              <a:t>Playful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latin typeface="Arial Black" panose="020B0A04020102020204" pitchFamily="34" charset="0"/>
              </a:rPr>
              <a:t>Experimental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latin typeface="Arial Black" panose="020B0A04020102020204" pitchFamily="34" charset="0"/>
              </a:rPr>
              <a:t>Iterative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latin typeface="Arial Black" panose="020B0A04020102020204" pitchFamily="34" charset="0"/>
              </a:rPr>
              <a:t>Engaging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latin typeface="Arial Black" panose="020B0A04020102020204" pitchFamily="34" charset="0"/>
              </a:rPr>
              <a:t>Explorative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latin typeface="Arial Black" panose="020B0A04020102020204" pitchFamily="34" charset="0"/>
              </a:rPr>
              <a:t>New possibilities</a:t>
            </a:r>
          </a:p>
          <a:p>
            <a:endParaRPr lang="en-US" sz="2400" dirty="0">
              <a:latin typeface="Arial Black" panose="020B0A04020102020204" pitchFamily="34" charset="0"/>
            </a:endParaRPr>
          </a:p>
          <a:p>
            <a:r>
              <a:rPr lang="en-US" sz="2400" dirty="0">
                <a:latin typeface="Arial Black" panose="020B0A04020102020204" pitchFamily="34" charset="0"/>
              </a:rPr>
              <a:t>(</a:t>
            </a:r>
            <a:r>
              <a:rPr lang="en-US" sz="2200" dirty="0">
                <a:latin typeface="Arial Black" panose="020B0A04020102020204" pitchFamily="34" charset="0"/>
              </a:rPr>
              <a:t>Resnick &amp; Rosenbaum, 2013)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A35E8C-D023-4302-A509-CDA504D5B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229" y="1026772"/>
            <a:ext cx="6161297" cy="480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34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A2029C-9BD6-4866-A091-45519E030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09986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2509CD-0A42-4DC1-BCD3-FB8BC4756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919" y="1576154"/>
            <a:ext cx="5247081" cy="25921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8D7D3E-B5B3-449B-A52A-E93260CC7601}"/>
              </a:ext>
            </a:extLst>
          </p:cNvPr>
          <p:cNvSpPr/>
          <p:nvPr/>
        </p:nvSpPr>
        <p:spPr>
          <a:xfrm>
            <a:off x="7953286" y="5403399"/>
            <a:ext cx="42387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 Black" panose="020B0A04020102020204" pitchFamily="34" charset="0"/>
              </a:rPr>
              <a:t>What You Need to Know About Tinkering, Making, and Engineering, NAEYC, Adapted from the Boston Children’s Museum, </a:t>
            </a:r>
            <a:r>
              <a:rPr lang="en-US" sz="1400" i="1" dirty="0">
                <a:latin typeface="Arial Black" panose="020B0A04020102020204" pitchFamily="34" charset="0"/>
              </a:rPr>
              <a:t>Tinker Kit: Educators’ Guide </a:t>
            </a:r>
            <a:r>
              <a:rPr lang="en-US" sz="1400" dirty="0">
                <a:latin typeface="Arial Black" panose="020B0A04020102020204" pitchFamily="34" charset="0"/>
              </a:rPr>
              <a:t>(Boston: Boston Children’s Museum, 2016), 4. </a:t>
            </a:r>
          </a:p>
        </p:txBody>
      </p:sp>
    </p:spTree>
    <p:extLst>
      <p:ext uri="{BB962C8B-B14F-4D97-AF65-F5344CB8AC3E}">
        <p14:creationId xmlns:p14="http://schemas.microsoft.com/office/powerpoint/2010/main" val="1951208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936D6E0-DB23-48E4-A78B-73EE645F3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20316" y="6356351"/>
            <a:ext cx="2743200" cy="365125"/>
          </a:xfrm>
        </p:spPr>
        <p:txBody>
          <a:bodyPr/>
          <a:lstStyle/>
          <a:p>
            <a:fld id="{058DB212-BFA2-403F-85EF-DFD3FF6D973A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3EB43DE-49B3-43BB-B563-387808B3FF2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134" y="3608133"/>
            <a:ext cx="2889212" cy="3040040"/>
          </a:xfr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FFCF4E7-5959-410E-A7C0-C48EADC87BE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9345" y="331852"/>
            <a:ext cx="2945001" cy="3097148"/>
          </a:xfrm>
          <a:prstGeom prst="rect">
            <a:avLst/>
          </a:prstGeom>
        </p:spPr>
      </p:pic>
      <p:pic>
        <p:nvPicPr>
          <p:cNvPr id="42" name="Picture Placeholder 41">
            <a:extLst>
              <a:ext uri="{FF2B5EF4-FFF2-40B4-BE49-F238E27FC236}">
                <a16:creationId xmlns:a16="http://schemas.microsoft.com/office/drawing/2014/main" id="{42714DD5-CF6C-42F3-ADF5-9F63C8ECF4B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3742" y="331852"/>
            <a:ext cx="3512799" cy="6245276"/>
          </a:xfrm>
        </p:spPr>
      </p:pic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7BAD94D6-44F5-450E-80D3-5158C489C183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1958" y="3612057"/>
            <a:ext cx="2883953" cy="3036116"/>
          </a:xfrm>
        </p:spPr>
      </p:pic>
      <p:sp>
        <p:nvSpPr>
          <p:cNvPr id="37" name="Title 36" hidden="1">
            <a:extLst>
              <a:ext uri="{FF2B5EF4-FFF2-40B4-BE49-F238E27FC236}">
                <a16:creationId xmlns:a16="http://schemas.microsoft.com/office/drawing/2014/main" id="{F440202E-B31B-4890-B8BD-C417227D06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 dirty="0"/>
              <a:t>Slide 2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EB26B4B-B6E3-4D76-BDA0-A74B6ACB191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4564" y="331852"/>
            <a:ext cx="2902832" cy="309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86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566D1-B41E-4940-9DC2-954542E8D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000" y="394261"/>
            <a:ext cx="11052000" cy="2889000"/>
          </a:xfrm>
        </p:spPr>
        <p:txBody>
          <a:bodyPr/>
          <a:lstStyle/>
          <a:p>
            <a:r>
              <a:rPr lang="en-US" sz="6000" dirty="0"/>
              <a:t>Tinkering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DC395D-EA03-45A4-8F02-DFB9F7332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B212-BFA2-403F-85EF-DFD3FF6D973A}" type="slidenum">
              <a:rPr lang="en-US" noProof="0" smtClean="0"/>
              <a:t>7</a:t>
            </a:fld>
            <a:endParaRPr lang="en-U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0DA580-61FF-44DB-96E2-85B68D9A6559}"/>
              </a:ext>
            </a:extLst>
          </p:cNvPr>
          <p:cNvSpPr txBox="1"/>
          <p:nvPr/>
        </p:nvSpPr>
        <p:spPr>
          <a:xfrm>
            <a:off x="5067649" y="1077649"/>
            <a:ext cx="694538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Black" panose="020B0A04020102020204" pitchFamily="34" charset="0"/>
                <a:cs typeface="Arial" panose="020B0604020202020204" pitchFamily="34" charset="0"/>
              </a:rPr>
              <a:t>“Tinkering is undervalued (and even discouraged) in many educational settings today, but it is well aligned with…the goals of the progressive-constructionist tradition.” </a:t>
            </a:r>
            <a:endParaRPr lang="en-US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 Black" panose="020B0A04020102020204" pitchFamily="34" charset="0"/>
                <a:cs typeface="Arial" panose="020B0604020202020204" pitchFamily="34" charset="0"/>
              </a:rPr>
              <a:t>(Resnick &amp; Rosenbaum, 2013, p. 164)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A2B41F-B255-487A-8386-05E5A3B503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00" y="666847"/>
            <a:ext cx="4598400" cy="581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03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>
            <a:extLst>
              <a:ext uri="{FF2B5EF4-FFF2-40B4-BE49-F238E27FC236}">
                <a16:creationId xmlns:a16="http://schemas.microsoft.com/office/drawing/2014/main" id="{97C979D8-AC52-43EC-AAB6-BEC0C1E54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" y="1176982"/>
            <a:ext cx="4569524" cy="1600200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Structure of Standards for Technological and Engineering Literacy (ITEEA, 2020)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endParaRPr lang="en-US" sz="2000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F73CCB7-3E59-4BC4-9980-EAA1D356CC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9072" y="2346414"/>
            <a:ext cx="4471652" cy="381158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Practices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</a:rPr>
              <a:t>Systems Thinking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</a:rPr>
              <a:t> Creativity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</a:rPr>
              <a:t>Making and Doing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</a:rPr>
              <a:t>Critical Thinking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</a:rPr>
              <a:t>Optimism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</a:rPr>
              <a:t>Collaboration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</a:rPr>
              <a:t>Communication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</a:rPr>
              <a:t>Attention to Ethics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DC395D-EA03-45A4-8F02-DFB9F7332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58DB212-BFA2-403F-85EF-DFD3FF6D973A}" type="slidenum">
              <a:rPr lang="en-US" noProof="0" smtClean="0"/>
              <a:pPr>
                <a:spcAft>
                  <a:spcPts val="600"/>
                </a:spcAft>
              </a:pPr>
              <a:t>8</a:t>
            </a:fld>
            <a:endParaRPr lang="en-US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8A2A25-C288-461A-B2E8-2FB35C556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244" y="294962"/>
            <a:ext cx="7408531" cy="6352815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6D03EF5A-597F-49BC-B3BF-8829FDA3247A}"/>
              </a:ext>
            </a:extLst>
          </p:cNvPr>
          <p:cNvSpPr/>
          <p:nvPr/>
        </p:nvSpPr>
        <p:spPr>
          <a:xfrm rot="2344941">
            <a:off x="8298612" y="451852"/>
            <a:ext cx="1017917" cy="108692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1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11538358" cy="11430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Arial Black" panose="020B0A04020102020204" pitchFamily="34" charset="0"/>
              </a:rPr>
              <a:t>Things Come Apart:  </a:t>
            </a:r>
            <a:br>
              <a:rPr lang="en-US" sz="40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en-US" sz="4000" dirty="0">
                <a:solidFill>
                  <a:schemeClr val="tx1"/>
                </a:solidFill>
                <a:latin typeface="Arial Black" panose="020B0A04020102020204" pitchFamily="34" charset="0"/>
              </a:rPr>
              <a:t>A Teardown Manual for Modern Living</a:t>
            </a:r>
            <a:br>
              <a:rPr lang="en-US" sz="40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en-US" sz="4000" dirty="0">
                <a:solidFill>
                  <a:schemeClr val="tx1"/>
                </a:solidFill>
                <a:latin typeface="Arial Black" panose="020B0A04020102020204" pitchFamily="34" charset="0"/>
              </a:rPr>
              <a:t>(McLellan, 2013)</a:t>
            </a:r>
            <a:endParaRPr sz="4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7FE33F8-9642-4AD4-81C5-4A3AE98F32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34702" y="2123630"/>
            <a:ext cx="4066471" cy="4277170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D10F489-AB62-4DC7-B462-3F0F9AEE686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998683" y="2123630"/>
            <a:ext cx="3912936" cy="427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423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9AE81F8D-4EE9-43D6-A14F-F203980804A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D7AF879-5AF7-413C-8F00-9277DE4EDC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406FDE0-B88A-434A-9207-2CA2C3B462D5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71af3243-3dd4-4a8d-8c0d-dd76da1f02a5"/>
    <ds:schemaRef ds:uri="http://schemas.openxmlformats.org/package/2006/metadata/core-properties"/>
    <ds:schemaRef ds:uri="http://purl.org/dc/dcmitype/"/>
    <ds:schemaRef ds:uri="16c05727-aa75-4e4a-9b5f-8a80a1165891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460</Words>
  <Application>Microsoft Office PowerPoint</Application>
  <PresentationFormat>Widescreen</PresentationFormat>
  <Paragraphs>74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Times New Roman</vt:lpstr>
      <vt:lpstr>Wingdings</vt:lpstr>
      <vt:lpstr>Office Theme</vt:lpstr>
      <vt:lpstr>Fostering Curiosity and Understanding through  Take-Apart Tinkering</vt:lpstr>
      <vt:lpstr>PowerPoint Presentation</vt:lpstr>
      <vt:lpstr>PowerPoint Presentation</vt:lpstr>
      <vt:lpstr>PowerPoint Presentation</vt:lpstr>
      <vt:lpstr>PowerPoint Presentation</vt:lpstr>
      <vt:lpstr>Slide 2</vt:lpstr>
      <vt:lpstr>Tinkering </vt:lpstr>
      <vt:lpstr>Structure of Standards for Technological and Engineering Literacy (ITEEA, 2020)   </vt:lpstr>
      <vt:lpstr>Things Come Apart:   A Teardown Manual for Modern Living (McLellan, 2013)</vt:lpstr>
      <vt:lpstr>Slide 6</vt:lpstr>
      <vt:lpstr>Take-apart </vt:lpstr>
      <vt:lpstr>PowerPoint Presentation</vt:lpstr>
      <vt:lpstr>Slide 2</vt:lpstr>
      <vt:lpstr>PowerPoint Presentation</vt:lpstr>
      <vt:lpstr>Slide 2</vt:lpstr>
      <vt:lpstr>Tinkering and  take-apart   Preparing students to become technologically and engineering literate should not be left to chance (Move, 2019).</vt:lpstr>
      <vt:lpstr>Page Title 7</vt:lpstr>
      <vt:lpstr>PowerPoint Presentation</vt:lpstr>
      <vt:lpstr>Curiosity and Understanding through Take-Apart Tinkering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Fostering Curiosity and Understanding through  Take-Apart Tinkering</dc:title>
  <dc:creator>Vinson R. Carter</dc:creator>
  <cp:lastModifiedBy>Vinson R Carter</cp:lastModifiedBy>
  <cp:revision>18</cp:revision>
  <cp:lastPrinted>2022-03-07T19:20:38Z</cp:lastPrinted>
  <dcterms:created xsi:type="dcterms:W3CDTF">2022-02-14T18:05:58Z</dcterms:created>
  <dcterms:modified xsi:type="dcterms:W3CDTF">2025-01-15T18:09:39Z</dcterms:modified>
</cp:coreProperties>
</file>